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53"/>
  </p:notesMasterIdLst>
  <p:sldIdLst>
    <p:sldId id="256" r:id="rId2"/>
    <p:sldId id="281" r:id="rId3"/>
    <p:sldId id="265" r:id="rId4"/>
    <p:sldId id="257" r:id="rId5"/>
    <p:sldId id="292" r:id="rId6"/>
    <p:sldId id="301" r:id="rId7"/>
    <p:sldId id="314" r:id="rId8"/>
    <p:sldId id="315" r:id="rId9"/>
    <p:sldId id="317" r:id="rId10"/>
    <p:sldId id="318" r:id="rId11"/>
    <p:sldId id="319" r:id="rId12"/>
    <p:sldId id="320" r:id="rId13"/>
    <p:sldId id="321" r:id="rId14"/>
    <p:sldId id="289" r:id="rId15"/>
    <p:sldId id="324" r:id="rId16"/>
    <p:sldId id="293" r:id="rId17"/>
    <p:sldId id="300" r:id="rId18"/>
    <p:sldId id="299" r:id="rId19"/>
    <p:sldId id="322" r:id="rId20"/>
    <p:sldId id="323" r:id="rId21"/>
    <p:sldId id="291" r:id="rId22"/>
    <p:sldId id="298" r:id="rId23"/>
    <p:sldId id="297" r:id="rId24"/>
    <p:sldId id="296" r:id="rId25"/>
    <p:sldId id="325" r:id="rId26"/>
    <p:sldId id="326" r:id="rId27"/>
    <p:sldId id="327" r:id="rId28"/>
    <p:sldId id="328" r:id="rId29"/>
    <p:sldId id="329" r:id="rId30"/>
    <p:sldId id="330" r:id="rId31"/>
    <p:sldId id="331" r:id="rId32"/>
    <p:sldId id="332" r:id="rId33"/>
    <p:sldId id="333" r:id="rId34"/>
    <p:sldId id="290" r:id="rId35"/>
    <p:sldId id="295" r:id="rId36"/>
    <p:sldId id="334" r:id="rId37"/>
    <p:sldId id="335" r:id="rId38"/>
    <p:sldId id="294" r:id="rId39"/>
    <p:sldId id="305" r:id="rId40"/>
    <p:sldId id="306" r:id="rId41"/>
    <p:sldId id="307" r:id="rId42"/>
    <p:sldId id="308" r:id="rId43"/>
    <p:sldId id="311" r:id="rId44"/>
    <p:sldId id="312" r:id="rId45"/>
    <p:sldId id="313" r:id="rId46"/>
    <p:sldId id="302" r:id="rId47"/>
    <p:sldId id="310" r:id="rId48"/>
    <p:sldId id="259" r:id="rId49"/>
    <p:sldId id="303" r:id="rId50"/>
    <p:sldId id="304" r:id="rId51"/>
    <p:sldId id="262" r:id="rId52"/>
  </p:sldIdLst>
  <p:sldSz cx="9144000" cy="5143500" type="screen16x9"/>
  <p:notesSz cx="6858000" cy="9144000"/>
  <p:embeddedFontLst>
    <p:embeddedFont>
      <p:font typeface="Abel" panose="020B0604020202020204" charset="0"/>
      <p:regular r:id="rId54"/>
    </p:embeddedFont>
    <p:embeddedFont>
      <p:font typeface="Montserrat" panose="00000500000000000000" pitchFamily="2" charset="0"/>
      <p:regular r:id="rId55"/>
      <p:bold r:id="rId56"/>
      <p:italic r:id="rId57"/>
      <p:boldItalic r:id="rId58"/>
    </p:embeddedFont>
    <p:embeddedFont>
      <p:font typeface="Roboto Condensed Light" panose="02000000000000000000" pitchFamily="2" charset="0"/>
      <p:regular r:id="rId59"/>
      <p:italic r:id="rId60"/>
    </p:embeddedFont>
    <p:embeddedFont>
      <p:font typeface="Rubik Medium" panose="020B0604020202020204" charset="-79"/>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AE52"/>
    <a:srgbClr val="E9E2C9"/>
    <a:srgbClr val="AF71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D4D915-986B-A345-A524-59066CB350E2}" v="1255" dt="2021-11-24T16:50:25.377"/>
    <p1510:client id="{1B9EBC0A-C0E0-7832-06BD-229703466331}" v="406" dt="2021-11-24T20:10:11.955"/>
    <p1510:client id="{98B445A7-38F7-3260-D41E-5683BA20981E}" v="1712" dt="2021-11-24T18:39:46.488"/>
    <p1510:client id="{BFA8FFD5-B771-FBE2-FB5E-E988001411AF}" v="7" dt="2021-11-24T18:42:54.509"/>
    <p1510:client id="{D951E6CD-4057-4CD1-E506-0D1ED29B97B4}" v="2" dt="2021-11-24T16:28:13.468"/>
  </p1510:revLst>
</p1510:revInfo>
</file>

<file path=ppt/tableStyles.xml><?xml version="1.0" encoding="utf-8"?>
<a:tblStyleLst xmlns:a="http://schemas.openxmlformats.org/drawingml/2006/main" def="{8F1F9086-1D98-4D49-A1F7-714A4F1517AD}">
  <a:tblStyle styleId="{8F1F9086-1D98-4D49-A1F7-714A4F1517A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85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0.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9a5542f15b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9a5542f15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17817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afacedb7c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9afacedb7c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0942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9a5542f15b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9a5542f15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9787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9a5542f15b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9a5542f15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3160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9a5542f15b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9a5542f15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8064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afacedb7c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9afacedb7c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67043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9a5542f15b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9a5542f15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4884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9a5542f15b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9a5542f15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89297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9a5542f15b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9a5542f15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48899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9a5542f15b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9a5542f15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5403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9afacedb7c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9afacedb7c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9a5542f15b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9a5542f15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34914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9a5542f15b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9a5542f15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45357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9a5542f15b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9a5542f15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23428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9a5542f15b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9a5542f15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80340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9a5542f15b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9a5542f15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65192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afacedb7c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9afacedb7c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35231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9a5542f15b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9a5542f15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85722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998d722621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998d722621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998d722621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998d722621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98655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998d722621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998d722621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5212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afacedb7c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9afacedb7c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998d722621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998d722621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9a5542f15b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9a5542f15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9a5542f15b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9a5542f15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6550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9a5542f15b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9a5542f15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685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afacedb7c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9afacedb7c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3309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9a5542f15b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9a5542f15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9017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9a5542f15b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9a5542f15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0922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www.flaticon.com/?utm_source=slidesgo_template&amp;utm_medium=referral-link&amp;utm_campaign=s%20g_resources&amp;utm_content=flaticon"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s://www.freepik.com/?utm_source=slidesgo_template&amp;utm_medium=referral-link&amp;utm_campaign=s%20g_resources&amp;utm_content=freepik"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2896958" y="-2537327"/>
            <a:ext cx="13462914" cy="9678220"/>
            <a:chOff x="-2896958" y="-2537327"/>
            <a:chExt cx="13462914" cy="9678220"/>
          </a:xfrm>
        </p:grpSpPr>
        <p:sp>
          <p:nvSpPr>
            <p:cNvPr id="11" name="Google Shape;11;p2"/>
            <p:cNvSpPr/>
            <p:nvPr/>
          </p:nvSpPr>
          <p:spPr>
            <a:xfrm rot="1514338">
              <a:off x="5806126" y="-191038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514338">
              <a:off x="-2275832"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514338">
              <a:off x="-1152704"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514338">
              <a:off x="-1644474"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430265">
              <a:off x="6184762" y="-1321502"/>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430265">
              <a:off x="6604611" y="-1035768"/>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75476" y="1244155"/>
              <a:ext cx="4003500" cy="2662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5400000">
              <a:off x="3228495" y="568429"/>
              <a:ext cx="2687009" cy="4013952"/>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9;p2"/>
          <p:cNvSpPr txBox="1">
            <a:spLocks noGrp="1"/>
          </p:cNvSpPr>
          <p:nvPr>
            <p:ph type="ctrTitle"/>
          </p:nvPr>
        </p:nvSpPr>
        <p:spPr>
          <a:xfrm>
            <a:off x="2745400" y="1637150"/>
            <a:ext cx="3653400" cy="1887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5200"/>
              <a:buFont typeface="Rubik Medium"/>
              <a:buNone/>
              <a:defRPr sz="8500" b="0">
                <a:solidFill>
                  <a:schemeClr val="accent5"/>
                </a:solidFill>
              </a:defRPr>
            </a:lvl1pPr>
            <a:lvl2pPr lvl="1"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2pPr>
            <a:lvl3pPr lvl="2"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3pPr>
            <a:lvl4pPr lvl="3"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4pPr>
            <a:lvl5pPr lvl="4"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5pPr>
            <a:lvl6pPr lvl="5"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6pPr>
            <a:lvl7pPr lvl="6"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7pPr>
            <a:lvl8pPr lvl="7"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8pPr>
            <a:lvl9pPr lvl="8"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9pPr>
          </a:lstStyle>
          <a:p>
            <a:endParaRPr/>
          </a:p>
        </p:txBody>
      </p:sp>
      <p:sp>
        <p:nvSpPr>
          <p:cNvPr id="20" name="Google Shape;20;p2"/>
          <p:cNvSpPr txBox="1">
            <a:spLocks noGrp="1"/>
          </p:cNvSpPr>
          <p:nvPr>
            <p:ph type="subTitle" idx="1"/>
          </p:nvPr>
        </p:nvSpPr>
        <p:spPr>
          <a:xfrm>
            <a:off x="2053275" y="3906550"/>
            <a:ext cx="5037600" cy="5427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2800"/>
              <a:buNone/>
              <a:defRPr>
                <a:solidFill>
                  <a:schemeClr val="accent3"/>
                </a:solidFill>
              </a:defRPr>
            </a:lvl1pPr>
            <a:lvl2pPr lvl="1" algn="ctr">
              <a:lnSpc>
                <a:spcPct val="100000"/>
              </a:lnSpc>
              <a:spcBef>
                <a:spcPts val="0"/>
              </a:spcBef>
              <a:spcAft>
                <a:spcPts val="0"/>
              </a:spcAft>
              <a:buClr>
                <a:schemeClr val="accent3"/>
              </a:buClr>
              <a:buSzPts val="2800"/>
              <a:buNone/>
              <a:defRPr sz="2800">
                <a:solidFill>
                  <a:schemeClr val="accent3"/>
                </a:solidFill>
              </a:defRPr>
            </a:lvl2pPr>
            <a:lvl3pPr lvl="2" algn="ctr">
              <a:lnSpc>
                <a:spcPct val="100000"/>
              </a:lnSpc>
              <a:spcBef>
                <a:spcPts val="0"/>
              </a:spcBef>
              <a:spcAft>
                <a:spcPts val="0"/>
              </a:spcAft>
              <a:buClr>
                <a:schemeClr val="accent3"/>
              </a:buClr>
              <a:buSzPts val="2800"/>
              <a:buNone/>
              <a:defRPr sz="2800">
                <a:solidFill>
                  <a:schemeClr val="accent3"/>
                </a:solidFill>
              </a:defRPr>
            </a:lvl3pPr>
            <a:lvl4pPr lvl="3" algn="ctr">
              <a:lnSpc>
                <a:spcPct val="100000"/>
              </a:lnSpc>
              <a:spcBef>
                <a:spcPts val="0"/>
              </a:spcBef>
              <a:spcAft>
                <a:spcPts val="0"/>
              </a:spcAft>
              <a:buClr>
                <a:schemeClr val="accent3"/>
              </a:buClr>
              <a:buSzPts val="2800"/>
              <a:buNone/>
              <a:defRPr sz="2800">
                <a:solidFill>
                  <a:schemeClr val="accent3"/>
                </a:solidFill>
              </a:defRPr>
            </a:lvl4pPr>
            <a:lvl5pPr lvl="4" algn="ctr">
              <a:lnSpc>
                <a:spcPct val="100000"/>
              </a:lnSpc>
              <a:spcBef>
                <a:spcPts val="0"/>
              </a:spcBef>
              <a:spcAft>
                <a:spcPts val="0"/>
              </a:spcAft>
              <a:buClr>
                <a:schemeClr val="accent3"/>
              </a:buClr>
              <a:buSzPts val="2800"/>
              <a:buNone/>
              <a:defRPr sz="2800">
                <a:solidFill>
                  <a:schemeClr val="accent3"/>
                </a:solidFill>
              </a:defRPr>
            </a:lvl5pPr>
            <a:lvl6pPr lvl="5" algn="ctr">
              <a:lnSpc>
                <a:spcPct val="100000"/>
              </a:lnSpc>
              <a:spcBef>
                <a:spcPts val="0"/>
              </a:spcBef>
              <a:spcAft>
                <a:spcPts val="0"/>
              </a:spcAft>
              <a:buClr>
                <a:schemeClr val="accent3"/>
              </a:buClr>
              <a:buSzPts val="2800"/>
              <a:buNone/>
              <a:defRPr sz="2800">
                <a:solidFill>
                  <a:schemeClr val="accent3"/>
                </a:solidFill>
              </a:defRPr>
            </a:lvl6pPr>
            <a:lvl7pPr lvl="6" algn="ctr">
              <a:lnSpc>
                <a:spcPct val="100000"/>
              </a:lnSpc>
              <a:spcBef>
                <a:spcPts val="0"/>
              </a:spcBef>
              <a:spcAft>
                <a:spcPts val="0"/>
              </a:spcAft>
              <a:buClr>
                <a:schemeClr val="accent3"/>
              </a:buClr>
              <a:buSzPts val="2800"/>
              <a:buNone/>
              <a:defRPr sz="2800">
                <a:solidFill>
                  <a:schemeClr val="accent3"/>
                </a:solidFill>
              </a:defRPr>
            </a:lvl7pPr>
            <a:lvl8pPr lvl="7" algn="ctr">
              <a:lnSpc>
                <a:spcPct val="100000"/>
              </a:lnSpc>
              <a:spcBef>
                <a:spcPts val="0"/>
              </a:spcBef>
              <a:spcAft>
                <a:spcPts val="0"/>
              </a:spcAft>
              <a:buClr>
                <a:schemeClr val="accent3"/>
              </a:buClr>
              <a:buSzPts val="2800"/>
              <a:buNone/>
              <a:defRPr sz="2800">
                <a:solidFill>
                  <a:schemeClr val="accent3"/>
                </a:solidFill>
              </a:defRPr>
            </a:lvl8pPr>
            <a:lvl9pPr lvl="8" algn="ctr">
              <a:lnSpc>
                <a:spcPct val="100000"/>
              </a:lnSpc>
              <a:spcBef>
                <a:spcPts val="0"/>
              </a:spcBef>
              <a:spcAft>
                <a:spcPts val="0"/>
              </a:spcAft>
              <a:buClr>
                <a:schemeClr val="accent3"/>
              </a:buClr>
              <a:buSzPts val="2800"/>
              <a:buNone/>
              <a:defRPr sz="2800">
                <a:solidFill>
                  <a:schemeClr val="accent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4"/>
        <p:cNvGrpSpPr/>
        <p:nvPr/>
      </p:nvGrpSpPr>
      <p:grpSpPr>
        <a:xfrm>
          <a:off x="0" y="0"/>
          <a:ext cx="0" cy="0"/>
          <a:chOff x="0" y="0"/>
          <a:chExt cx="0" cy="0"/>
        </a:xfrm>
      </p:grpSpPr>
      <p:grpSp>
        <p:nvGrpSpPr>
          <p:cNvPr id="115" name="Google Shape;115;p11"/>
          <p:cNvGrpSpPr/>
          <p:nvPr/>
        </p:nvGrpSpPr>
        <p:grpSpPr>
          <a:xfrm>
            <a:off x="-585686" y="-1099379"/>
            <a:ext cx="10929760" cy="7352891"/>
            <a:chOff x="-585686" y="-1099379"/>
            <a:chExt cx="10929760" cy="7352891"/>
          </a:xfrm>
        </p:grpSpPr>
        <p:sp>
          <p:nvSpPr>
            <p:cNvPr id="116" name="Google Shape;116;p11"/>
            <p:cNvSpPr/>
            <p:nvPr/>
          </p:nvSpPr>
          <p:spPr>
            <a:xfrm rot="315833">
              <a:off x="-470260" y="2809509"/>
              <a:ext cx="2437809" cy="2628347"/>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rot="315833">
              <a:off x="-13572" y="3038950"/>
              <a:ext cx="2377152" cy="288229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315833">
              <a:off x="-286641" y="3248850"/>
              <a:ext cx="2747897" cy="288469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rot="315633">
              <a:off x="6771567" y="-971975"/>
              <a:ext cx="2924002" cy="315254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315633">
              <a:off x="6951891" y="-552494"/>
              <a:ext cx="2851248" cy="345713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rot="315633">
              <a:off x="6896466" y="-360189"/>
              <a:ext cx="3295933" cy="346001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a:off x="1271525" y="759175"/>
              <a:ext cx="6595500" cy="364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rot="5400000">
              <a:off x="2739044" y="-751734"/>
              <a:ext cx="3665822" cy="6646939"/>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1"/>
          <p:cNvSpPr txBox="1">
            <a:spLocks noGrp="1"/>
          </p:cNvSpPr>
          <p:nvPr>
            <p:ph type="title" hasCustomPrompt="1"/>
          </p:nvPr>
        </p:nvSpPr>
        <p:spPr>
          <a:xfrm>
            <a:off x="1021525" y="1691625"/>
            <a:ext cx="7101000" cy="14541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1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25" name="Google Shape;125;p11"/>
          <p:cNvSpPr txBox="1">
            <a:spLocks noGrp="1"/>
          </p:cNvSpPr>
          <p:nvPr>
            <p:ph type="body" idx="1"/>
          </p:nvPr>
        </p:nvSpPr>
        <p:spPr>
          <a:xfrm>
            <a:off x="1021500" y="2999825"/>
            <a:ext cx="7101000" cy="4920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11">
    <p:spTree>
      <p:nvGrpSpPr>
        <p:cNvPr id="1" name="Shape 127"/>
        <p:cNvGrpSpPr/>
        <p:nvPr/>
      </p:nvGrpSpPr>
      <p:grpSpPr>
        <a:xfrm>
          <a:off x="0" y="0"/>
          <a:ext cx="0" cy="0"/>
          <a:chOff x="0" y="0"/>
          <a:chExt cx="0" cy="0"/>
        </a:xfrm>
      </p:grpSpPr>
      <p:grpSp>
        <p:nvGrpSpPr>
          <p:cNvPr id="128" name="Google Shape;128;p13"/>
          <p:cNvGrpSpPr/>
          <p:nvPr/>
        </p:nvGrpSpPr>
        <p:grpSpPr>
          <a:xfrm>
            <a:off x="-3157403" y="-2327776"/>
            <a:ext cx="14457596" cy="9492188"/>
            <a:chOff x="-3157403" y="-2327776"/>
            <a:chExt cx="14457596" cy="9492188"/>
          </a:xfrm>
        </p:grpSpPr>
        <p:sp>
          <p:nvSpPr>
            <p:cNvPr id="129" name="Google Shape;129;p13"/>
            <p:cNvSpPr/>
            <p:nvPr/>
          </p:nvSpPr>
          <p:spPr>
            <a:xfrm rot="1514360">
              <a:off x="7664166" y="-1848832"/>
              <a:ext cx="2936660" cy="308285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p:nvPr/>
          </p:nvSpPr>
          <p:spPr>
            <a:xfrm rot="1514343">
              <a:off x="-2679303" y="3909620"/>
              <a:ext cx="2625055" cy="28302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p:nvPr/>
          </p:nvSpPr>
          <p:spPr>
            <a:xfrm rot="1514343">
              <a:off x="-1814818" y="3416661"/>
              <a:ext cx="2559739" cy="310367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p:nvPr/>
          </p:nvSpPr>
          <p:spPr>
            <a:xfrm rot="1514343">
              <a:off x="-2193340" y="3331226"/>
              <a:ext cx="2958960" cy="310626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rot="1430259">
              <a:off x="7953466" y="-1399018"/>
              <a:ext cx="2580939" cy="2782664"/>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rot="1430259">
              <a:off x="8274188" y="-1180746"/>
              <a:ext cx="2516720" cy="305151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11_1">
    <p:spTree>
      <p:nvGrpSpPr>
        <p:cNvPr id="1" name="Shape 135"/>
        <p:cNvGrpSpPr/>
        <p:nvPr/>
      </p:nvGrpSpPr>
      <p:grpSpPr>
        <a:xfrm>
          <a:off x="0" y="0"/>
          <a:ext cx="0" cy="0"/>
          <a:chOff x="0" y="0"/>
          <a:chExt cx="0" cy="0"/>
        </a:xfrm>
      </p:grpSpPr>
      <p:sp>
        <p:nvSpPr>
          <p:cNvPr id="136" name="Google Shape;136;p14"/>
          <p:cNvSpPr/>
          <p:nvPr/>
        </p:nvSpPr>
        <p:spPr>
          <a:xfrm rot="-1514360" flipH="1">
            <a:off x="-1463407" y="-1848832"/>
            <a:ext cx="2936660" cy="308285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14"/>
          <p:cNvGrpSpPr/>
          <p:nvPr/>
        </p:nvGrpSpPr>
        <p:grpSpPr>
          <a:xfrm>
            <a:off x="6905483" y="3227563"/>
            <a:ext cx="4423513" cy="4265955"/>
            <a:chOff x="6905483" y="3227563"/>
            <a:chExt cx="4423513" cy="4265955"/>
          </a:xfrm>
        </p:grpSpPr>
        <p:sp>
          <p:nvSpPr>
            <p:cNvPr id="138" name="Google Shape;138;p14"/>
            <p:cNvSpPr/>
            <p:nvPr/>
          </p:nvSpPr>
          <p:spPr>
            <a:xfrm rot="6914343">
              <a:off x="7432635" y="4287777"/>
              <a:ext cx="2625055" cy="28302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4"/>
            <p:cNvSpPr/>
            <p:nvPr/>
          </p:nvSpPr>
          <p:spPr>
            <a:xfrm rot="6914343">
              <a:off x="7929276" y="3855129"/>
              <a:ext cx="2559739" cy="310367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4"/>
            <p:cNvSpPr/>
            <p:nvPr/>
          </p:nvSpPr>
          <p:spPr>
            <a:xfrm rot="6914343">
              <a:off x="7813807" y="3674924"/>
              <a:ext cx="2958960" cy="310626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141;p14"/>
          <p:cNvSpPr/>
          <p:nvPr/>
        </p:nvSpPr>
        <p:spPr>
          <a:xfrm rot="-1430259" flipH="1">
            <a:off x="-1396986" y="-1399018"/>
            <a:ext cx="2580939" cy="2782664"/>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1430259" flipH="1">
            <a:off x="-1653489" y="-1180746"/>
            <a:ext cx="2516720" cy="305151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43"/>
        <p:cNvGrpSpPr/>
        <p:nvPr/>
      </p:nvGrpSpPr>
      <p:grpSpPr>
        <a:xfrm>
          <a:off x="0" y="0"/>
          <a:ext cx="0" cy="0"/>
          <a:chOff x="0" y="0"/>
          <a:chExt cx="0" cy="0"/>
        </a:xfrm>
      </p:grpSpPr>
      <p:grpSp>
        <p:nvGrpSpPr>
          <p:cNvPr id="144" name="Google Shape;144;p15"/>
          <p:cNvGrpSpPr/>
          <p:nvPr/>
        </p:nvGrpSpPr>
        <p:grpSpPr>
          <a:xfrm>
            <a:off x="-1870949" y="-2015865"/>
            <a:ext cx="12501888" cy="9499587"/>
            <a:chOff x="-1870949" y="-2015865"/>
            <a:chExt cx="12501888" cy="9499587"/>
          </a:xfrm>
        </p:grpSpPr>
        <p:sp>
          <p:nvSpPr>
            <p:cNvPr id="145" name="Google Shape;145;p15"/>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rot="10463436">
              <a:off x="8101045" y="-1455062"/>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rot="10463436">
              <a:off x="7693739" y="-1870925"/>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rot="10463436">
              <a:off x="7691103" y="-1889993"/>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rot="-336564">
              <a:off x="-1374459" y="4490863"/>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rot="-336564">
              <a:off x="-1738147" y="4507557"/>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153;p15"/>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154" name="Google Shape;154;p15"/>
          <p:cNvSpPr txBox="1">
            <a:spLocks noGrp="1"/>
          </p:cNvSpPr>
          <p:nvPr>
            <p:ph type="subTitle" idx="1"/>
          </p:nvPr>
        </p:nvSpPr>
        <p:spPr>
          <a:xfrm>
            <a:off x="1573800" y="1470499"/>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5" name="Google Shape;155;p15"/>
          <p:cNvSpPr txBox="1">
            <a:spLocks noGrp="1"/>
          </p:cNvSpPr>
          <p:nvPr>
            <p:ph type="subTitle" idx="2"/>
          </p:nvPr>
        </p:nvSpPr>
        <p:spPr>
          <a:xfrm>
            <a:off x="1573800" y="1638475"/>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6" name="Google Shape;156;p15"/>
          <p:cNvSpPr txBox="1">
            <a:spLocks noGrp="1"/>
          </p:cNvSpPr>
          <p:nvPr>
            <p:ph type="title" idx="3" hasCustomPrompt="1"/>
          </p:nvPr>
        </p:nvSpPr>
        <p:spPr>
          <a:xfrm>
            <a:off x="718284" y="1405861"/>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57" name="Google Shape;157;p15"/>
          <p:cNvSpPr txBox="1">
            <a:spLocks noGrp="1"/>
          </p:cNvSpPr>
          <p:nvPr>
            <p:ph type="subTitle" idx="4"/>
          </p:nvPr>
        </p:nvSpPr>
        <p:spPr>
          <a:xfrm>
            <a:off x="1573800" y="2591424"/>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8" name="Google Shape;158;p15"/>
          <p:cNvSpPr txBox="1">
            <a:spLocks noGrp="1"/>
          </p:cNvSpPr>
          <p:nvPr>
            <p:ph type="subTitle" idx="5"/>
          </p:nvPr>
        </p:nvSpPr>
        <p:spPr>
          <a:xfrm>
            <a:off x="1573800" y="2759400"/>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9" name="Google Shape;159;p15"/>
          <p:cNvSpPr txBox="1">
            <a:spLocks noGrp="1"/>
          </p:cNvSpPr>
          <p:nvPr>
            <p:ph type="title" idx="6" hasCustomPrompt="1"/>
          </p:nvPr>
        </p:nvSpPr>
        <p:spPr>
          <a:xfrm>
            <a:off x="718284" y="2526786"/>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0" name="Google Shape;160;p15"/>
          <p:cNvSpPr txBox="1">
            <a:spLocks noGrp="1"/>
          </p:cNvSpPr>
          <p:nvPr>
            <p:ph type="subTitle" idx="7"/>
          </p:nvPr>
        </p:nvSpPr>
        <p:spPr>
          <a:xfrm>
            <a:off x="1573800" y="3712349"/>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1" name="Google Shape;161;p15"/>
          <p:cNvSpPr txBox="1">
            <a:spLocks noGrp="1"/>
          </p:cNvSpPr>
          <p:nvPr>
            <p:ph type="subTitle" idx="8"/>
          </p:nvPr>
        </p:nvSpPr>
        <p:spPr>
          <a:xfrm>
            <a:off x="1573800" y="3880325"/>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2" name="Google Shape;162;p15"/>
          <p:cNvSpPr txBox="1">
            <a:spLocks noGrp="1"/>
          </p:cNvSpPr>
          <p:nvPr>
            <p:ph type="title" idx="9" hasCustomPrompt="1"/>
          </p:nvPr>
        </p:nvSpPr>
        <p:spPr>
          <a:xfrm>
            <a:off x="718284" y="3647711"/>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3" name="Google Shape;163;p15"/>
          <p:cNvSpPr txBox="1">
            <a:spLocks noGrp="1"/>
          </p:cNvSpPr>
          <p:nvPr>
            <p:ph type="subTitle" idx="13"/>
          </p:nvPr>
        </p:nvSpPr>
        <p:spPr>
          <a:xfrm>
            <a:off x="5261925" y="1470499"/>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4" name="Google Shape;164;p15"/>
          <p:cNvSpPr txBox="1">
            <a:spLocks noGrp="1"/>
          </p:cNvSpPr>
          <p:nvPr>
            <p:ph type="subTitle" idx="14"/>
          </p:nvPr>
        </p:nvSpPr>
        <p:spPr>
          <a:xfrm>
            <a:off x="5261925" y="1638475"/>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5" name="Google Shape;165;p15"/>
          <p:cNvSpPr txBox="1">
            <a:spLocks noGrp="1"/>
          </p:cNvSpPr>
          <p:nvPr>
            <p:ph type="title" idx="15" hasCustomPrompt="1"/>
          </p:nvPr>
        </p:nvSpPr>
        <p:spPr>
          <a:xfrm>
            <a:off x="4406409" y="1405861"/>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6" name="Google Shape;166;p15"/>
          <p:cNvSpPr txBox="1">
            <a:spLocks noGrp="1"/>
          </p:cNvSpPr>
          <p:nvPr>
            <p:ph type="subTitle" idx="16"/>
          </p:nvPr>
        </p:nvSpPr>
        <p:spPr>
          <a:xfrm>
            <a:off x="5261925" y="2591424"/>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7" name="Google Shape;167;p15"/>
          <p:cNvSpPr txBox="1">
            <a:spLocks noGrp="1"/>
          </p:cNvSpPr>
          <p:nvPr>
            <p:ph type="subTitle" idx="17"/>
          </p:nvPr>
        </p:nvSpPr>
        <p:spPr>
          <a:xfrm>
            <a:off x="5261925" y="2759400"/>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8" name="Google Shape;168;p15"/>
          <p:cNvSpPr txBox="1">
            <a:spLocks noGrp="1"/>
          </p:cNvSpPr>
          <p:nvPr>
            <p:ph type="title" idx="18" hasCustomPrompt="1"/>
          </p:nvPr>
        </p:nvSpPr>
        <p:spPr>
          <a:xfrm>
            <a:off x="4406409" y="2526786"/>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9" name="Google Shape;169;p15"/>
          <p:cNvSpPr txBox="1">
            <a:spLocks noGrp="1"/>
          </p:cNvSpPr>
          <p:nvPr>
            <p:ph type="subTitle" idx="19"/>
          </p:nvPr>
        </p:nvSpPr>
        <p:spPr>
          <a:xfrm>
            <a:off x="5261925" y="3712349"/>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70" name="Google Shape;170;p15"/>
          <p:cNvSpPr txBox="1">
            <a:spLocks noGrp="1"/>
          </p:cNvSpPr>
          <p:nvPr>
            <p:ph type="subTitle" idx="20"/>
          </p:nvPr>
        </p:nvSpPr>
        <p:spPr>
          <a:xfrm>
            <a:off x="5261925" y="3880325"/>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71" name="Google Shape;171;p15"/>
          <p:cNvSpPr txBox="1">
            <a:spLocks noGrp="1"/>
          </p:cNvSpPr>
          <p:nvPr>
            <p:ph type="title" idx="21" hasCustomPrompt="1"/>
          </p:nvPr>
        </p:nvSpPr>
        <p:spPr>
          <a:xfrm>
            <a:off x="4406409" y="3647711"/>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172"/>
        <p:cNvGrpSpPr/>
        <p:nvPr/>
      </p:nvGrpSpPr>
      <p:grpSpPr>
        <a:xfrm>
          <a:off x="0" y="0"/>
          <a:ext cx="0" cy="0"/>
          <a:chOff x="0" y="0"/>
          <a:chExt cx="0" cy="0"/>
        </a:xfrm>
      </p:grpSpPr>
      <p:grpSp>
        <p:nvGrpSpPr>
          <p:cNvPr id="173" name="Google Shape;173;p16"/>
          <p:cNvGrpSpPr/>
          <p:nvPr/>
        </p:nvGrpSpPr>
        <p:grpSpPr>
          <a:xfrm>
            <a:off x="-2027980" y="-2596320"/>
            <a:ext cx="14549688" cy="10668394"/>
            <a:chOff x="-2027980" y="-2596320"/>
            <a:chExt cx="14549688" cy="10668394"/>
          </a:xfrm>
        </p:grpSpPr>
        <p:grpSp>
          <p:nvGrpSpPr>
            <p:cNvPr id="174" name="Google Shape;174;p16"/>
            <p:cNvGrpSpPr/>
            <p:nvPr/>
          </p:nvGrpSpPr>
          <p:grpSpPr>
            <a:xfrm rot="2219984">
              <a:off x="-1194691" y="3296805"/>
              <a:ext cx="3796561" cy="4039571"/>
              <a:chOff x="7558301" y="3163860"/>
              <a:chExt cx="3072638" cy="3269311"/>
            </a:xfrm>
          </p:grpSpPr>
          <p:sp>
            <p:nvSpPr>
              <p:cNvPr id="175" name="Google Shape;175;p16"/>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6"/>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6"/>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6"/>
            <p:cNvGrpSpPr/>
            <p:nvPr/>
          </p:nvGrpSpPr>
          <p:grpSpPr>
            <a:xfrm rot="2219984">
              <a:off x="7891859" y="-1860620"/>
              <a:ext cx="3796561" cy="4039571"/>
              <a:chOff x="7558301" y="3163860"/>
              <a:chExt cx="3072638" cy="3269311"/>
            </a:xfrm>
          </p:grpSpPr>
          <p:sp>
            <p:nvSpPr>
              <p:cNvPr id="179" name="Google Shape;179;p16"/>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6"/>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6"/>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2" name="Google Shape;182;p16"/>
          <p:cNvSpPr txBox="1">
            <a:spLocks noGrp="1"/>
          </p:cNvSpPr>
          <p:nvPr>
            <p:ph type="subTitle" idx="1"/>
          </p:nvPr>
        </p:nvSpPr>
        <p:spPr>
          <a:xfrm>
            <a:off x="3397475" y="24948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3" name="Google Shape;183;p16"/>
          <p:cNvSpPr txBox="1">
            <a:spLocks noGrp="1"/>
          </p:cNvSpPr>
          <p:nvPr>
            <p:ph type="subTitle" idx="2"/>
          </p:nvPr>
        </p:nvSpPr>
        <p:spPr>
          <a:xfrm>
            <a:off x="3397475" y="2688300"/>
            <a:ext cx="2349000" cy="10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4" name="Google Shape;184;p16"/>
          <p:cNvSpPr txBox="1">
            <a:spLocks noGrp="1"/>
          </p:cNvSpPr>
          <p:nvPr>
            <p:ph type="subTitle" idx="3"/>
          </p:nvPr>
        </p:nvSpPr>
        <p:spPr>
          <a:xfrm>
            <a:off x="819875" y="24948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5" name="Google Shape;185;p16"/>
          <p:cNvSpPr txBox="1">
            <a:spLocks noGrp="1"/>
          </p:cNvSpPr>
          <p:nvPr>
            <p:ph type="subTitle" idx="4"/>
          </p:nvPr>
        </p:nvSpPr>
        <p:spPr>
          <a:xfrm>
            <a:off x="819875" y="2688300"/>
            <a:ext cx="2349000" cy="10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6" name="Google Shape;186;p16"/>
          <p:cNvSpPr txBox="1">
            <a:spLocks noGrp="1"/>
          </p:cNvSpPr>
          <p:nvPr>
            <p:ph type="subTitle" idx="5"/>
          </p:nvPr>
        </p:nvSpPr>
        <p:spPr>
          <a:xfrm>
            <a:off x="5975075" y="24948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7" name="Google Shape;187;p16"/>
          <p:cNvSpPr txBox="1">
            <a:spLocks noGrp="1"/>
          </p:cNvSpPr>
          <p:nvPr>
            <p:ph type="subTitle" idx="6"/>
          </p:nvPr>
        </p:nvSpPr>
        <p:spPr>
          <a:xfrm>
            <a:off x="5975075" y="2688300"/>
            <a:ext cx="2349000" cy="10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8" name="Google Shape;188;p16"/>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7">
    <p:spTree>
      <p:nvGrpSpPr>
        <p:cNvPr id="1" name="Shape 189"/>
        <p:cNvGrpSpPr/>
        <p:nvPr/>
      </p:nvGrpSpPr>
      <p:grpSpPr>
        <a:xfrm>
          <a:off x="0" y="0"/>
          <a:ext cx="0" cy="0"/>
          <a:chOff x="0" y="0"/>
          <a:chExt cx="0" cy="0"/>
        </a:xfrm>
      </p:grpSpPr>
      <p:grpSp>
        <p:nvGrpSpPr>
          <p:cNvPr id="190" name="Google Shape;190;p17"/>
          <p:cNvGrpSpPr/>
          <p:nvPr/>
        </p:nvGrpSpPr>
        <p:grpSpPr>
          <a:xfrm>
            <a:off x="-3621963" y="-1003613"/>
            <a:ext cx="14748864" cy="9515698"/>
            <a:chOff x="-3621963" y="-1003613"/>
            <a:chExt cx="14748864" cy="9515698"/>
          </a:xfrm>
        </p:grpSpPr>
        <p:sp>
          <p:nvSpPr>
            <p:cNvPr id="191" name="Google Shape;191;p17"/>
            <p:cNvSpPr/>
            <p:nvPr/>
          </p:nvSpPr>
          <p:spPr>
            <a:xfrm>
              <a:off x="-2981249" y="4185615"/>
              <a:ext cx="3844172" cy="403554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7"/>
            <p:cNvSpPr/>
            <p:nvPr/>
          </p:nvSpPr>
          <p:spPr>
            <a:xfrm rot="5114100">
              <a:off x="8678084" y="-994810"/>
              <a:ext cx="2215747" cy="23889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7"/>
            <p:cNvSpPr/>
            <p:nvPr/>
          </p:nvSpPr>
          <p:spPr>
            <a:xfrm rot="5114100">
              <a:off x="8650417" y="-715298"/>
              <a:ext cx="2160615" cy="261974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7"/>
            <p:cNvSpPr/>
            <p:nvPr/>
          </p:nvSpPr>
          <p:spPr>
            <a:xfrm rot="5114100">
              <a:off x="8467940" y="-882708"/>
              <a:ext cx="2497588" cy="26219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7"/>
            <p:cNvSpPr/>
            <p:nvPr/>
          </p:nvSpPr>
          <p:spPr>
            <a:xfrm rot="1430265">
              <a:off x="-3029963" y="3507636"/>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7"/>
            <p:cNvSpPr/>
            <p:nvPr/>
          </p:nvSpPr>
          <p:spPr>
            <a:xfrm rot="1430265">
              <a:off x="-2686314" y="4021970"/>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Google Shape;197;p17"/>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198" name="Google Shape;198;p17"/>
          <p:cNvSpPr txBox="1">
            <a:spLocks noGrp="1"/>
          </p:cNvSpPr>
          <p:nvPr>
            <p:ph type="subTitle" idx="1"/>
          </p:nvPr>
        </p:nvSpPr>
        <p:spPr>
          <a:xfrm>
            <a:off x="2117675" y="1629800"/>
            <a:ext cx="220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99" name="Google Shape;199;p17"/>
          <p:cNvSpPr txBox="1">
            <a:spLocks noGrp="1"/>
          </p:cNvSpPr>
          <p:nvPr>
            <p:ph type="subTitle" idx="2"/>
          </p:nvPr>
        </p:nvSpPr>
        <p:spPr>
          <a:xfrm>
            <a:off x="2117675" y="1823228"/>
            <a:ext cx="2200200" cy="80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00" name="Google Shape;200;p17"/>
          <p:cNvSpPr txBox="1">
            <a:spLocks noGrp="1"/>
          </p:cNvSpPr>
          <p:nvPr>
            <p:ph type="subTitle" idx="3"/>
          </p:nvPr>
        </p:nvSpPr>
        <p:spPr>
          <a:xfrm>
            <a:off x="2117675" y="3087973"/>
            <a:ext cx="220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01" name="Google Shape;201;p17"/>
          <p:cNvSpPr txBox="1">
            <a:spLocks noGrp="1"/>
          </p:cNvSpPr>
          <p:nvPr>
            <p:ph type="subTitle" idx="4"/>
          </p:nvPr>
        </p:nvSpPr>
        <p:spPr>
          <a:xfrm>
            <a:off x="2117675" y="3281401"/>
            <a:ext cx="2200200" cy="80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02" name="Google Shape;202;p17"/>
          <p:cNvSpPr txBox="1">
            <a:spLocks noGrp="1"/>
          </p:cNvSpPr>
          <p:nvPr>
            <p:ph type="subTitle" idx="5"/>
          </p:nvPr>
        </p:nvSpPr>
        <p:spPr>
          <a:xfrm>
            <a:off x="4825925" y="1629800"/>
            <a:ext cx="2200200" cy="359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203" name="Google Shape;203;p17"/>
          <p:cNvSpPr txBox="1">
            <a:spLocks noGrp="1"/>
          </p:cNvSpPr>
          <p:nvPr>
            <p:ph type="subTitle" idx="6"/>
          </p:nvPr>
        </p:nvSpPr>
        <p:spPr>
          <a:xfrm>
            <a:off x="4825925" y="1823228"/>
            <a:ext cx="2200200" cy="808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204" name="Google Shape;204;p17"/>
          <p:cNvSpPr txBox="1">
            <a:spLocks noGrp="1"/>
          </p:cNvSpPr>
          <p:nvPr>
            <p:ph type="subTitle" idx="7"/>
          </p:nvPr>
        </p:nvSpPr>
        <p:spPr>
          <a:xfrm>
            <a:off x="4825925" y="3087973"/>
            <a:ext cx="2200200" cy="359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205" name="Google Shape;205;p17"/>
          <p:cNvSpPr txBox="1">
            <a:spLocks noGrp="1"/>
          </p:cNvSpPr>
          <p:nvPr>
            <p:ph type="subTitle" idx="8"/>
          </p:nvPr>
        </p:nvSpPr>
        <p:spPr>
          <a:xfrm>
            <a:off x="4825925" y="3281401"/>
            <a:ext cx="2200200" cy="808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right">
  <p:cSld name="CUSTOM_2">
    <p:spTree>
      <p:nvGrpSpPr>
        <p:cNvPr id="1" name="Shape 206"/>
        <p:cNvGrpSpPr/>
        <p:nvPr/>
      </p:nvGrpSpPr>
      <p:grpSpPr>
        <a:xfrm>
          <a:off x="0" y="0"/>
          <a:ext cx="0" cy="0"/>
          <a:chOff x="0" y="0"/>
          <a:chExt cx="0" cy="0"/>
        </a:xfrm>
      </p:grpSpPr>
      <p:sp>
        <p:nvSpPr>
          <p:cNvPr id="207" name="Google Shape;207;p18"/>
          <p:cNvSpPr txBox="1">
            <a:spLocks noGrp="1"/>
          </p:cNvSpPr>
          <p:nvPr>
            <p:ph type="title"/>
          </p:nvPr>
        </p:nvSpPr>
        <p:spPr>
          <a:xfrm>
            <a:off x="5439725" y="1726072"/>
            <a:ext cx="2846100" cy="4314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endParaRPr/>
          </a:p>
        </p:txBody>
      </p:sp>
      <p:grpSp>
        <p:nvGrpSpPr>
          <p:cNvPr id="208" name="Google Shape;208;p18"/>
          <p:cNvGrpSpPr/>
          <p:nvPr/>
        </p:nvGrpSpPr>
        <p:grpSpPr>
          <a:xfrm flipH="1">
            <a:off x="-1967333" y="-2924127"/>
            <a:ext cx="5436706" cy="5991674"/>
            <a:chOff x="5129250" y="-2537327"/>
            <a:chExt cx="5436706" cy="5991674"/>
          </a:xfrm>
        </p:grpSpPr>
        <p:sp>
          <p:nvSpPr>
            <p:cNvPr id="209" name="Google Shape;209;p18"/>
            <p:cNvSpPr/>
            <p:nvPr/>
          </p:nvSpPr>
          <p:spPr>
            <a:xfrm rot="1514338">
              <a:off x="5806126" y="-191038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8"/>
            <p:cNvSpPr/>
            <p:nvPr/>
          </p:nvSpPr>
          <p:spPr>
            <a:xfrm rot="1430265">
              <a:off x="6184762" y="-1321502"/>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8"/>
            <p:cNvSpPr/>
            <p:nvPr/>
          </p:nvSpPr>
          <p:spPr>
            <a:xfrm rot="1430265">
              <a:off x="6604611" y="-1035768"/>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18"/>
          <p:cNvGrpSpPr/>
          <p:nvPr/>
        </p:nvGrpSpPr>
        <p:grpSpPr>
          <a:xfrm flipH="1">
            <a:off x="3951018" y="2219348"/>
            <a:ext cx="5773513" cy="5606870"/>
            <a:chOff x="-2896958" y="1534023"/>
            <a:chExt cx="5773513" cy="5606870"/>
          </a:xfrm>
        </p:grpSpPr>
        <p:sp>
          <p:nvSpPr>
            <p:cNvPr id="213" name="Google Shape;213;p18"/>
            <p:cNvSpPr/>
            <p:nvPr/>
          </p:nvSpPr>
          <p:spPr>
            <a:xfrm rot="1514338">
              <a:off x="-2275832"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8"/>
            <p:cNvSpPr/>
            <p:nvPr/>
          </p:nvSpPr>
          <p:spPr>
            <a:xfrm rot="1514338">
              <a:off x="-1152704"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8"/>
            <p:cNvSpPr/>
            <p:nvPr/>
          </p:nvSpPr>
          <p:spPr>
            <a:xfrm rot="1514338">
              <a:off x="-1644474"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18"/>
          <p:cNvSpPr txBox="1">
            <a:spLocks noGrp="1"/>
          </p:cNvSpPr>
          <p:nvPr>
            <p:ph type="subTitle" idx="1"/>
          </p:nvPr>
        </p:nvSpPr>
        <p:spPr>
          <a:xfrm>
            <a:off x="5232875" y="2323535"/>
            <a:ext cx="3259800" cy="8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left">
  <p:cSld name="CUSTOM_2_1">
    <p:spTree>
      <p:nvGrpSpPr>
        <p:cNvPr id="1" name="Shape 217"/>
        <p:cNvGrpSpPr/>
        <p:nvPr/>
      </p:nvGrpSpPr>
      <p:grpSpPr>
        <a:xfrm>
          <a:off x="0" y="0"/>
          <a:ext cx="0" cy="0"/>
          <a:chOff x="0" y="0"/>
          <a:chExt cx="0" cy="0"/>
        </a:xfrm>
      </p:grpSpPr>
      <p:sp>
        <p:nvSpPr>
          <p:cNvPr id="218" name="Google Shape;218;p19"/>
          <p:cNvSpPr txBox="1">
            <a:spLocks noGrp="1"/>
          </p:cNvSpPr>
          <p:nvPr>
            <p:ph type="title"/>
          </p:nvPr>
        </p:nvSpPr>
        <p:spPr>
          <a:xfrm>
            <a:off x="872575" y="1726072"/>
            <a:ext cx="2846100" cy="4314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endParaRPr/>
          </a:p>
        </p:txBody>
      </p:sp>
      <p:grpSp>
        <p:nvGrpSpPr>
          <p:cNvPr id="219" name="Google Shape;219;p19"/>
          <p:cNvGrpSpPr/>
          <p:nvPr/>
        </p:nvGrpSpPr>
        <p:grpSpPr>
          <a:xfrm>
            <a:off x="4912189" y="-2543127"/>
            <a:ext cx="5436706" cy="5991674"/>
            <a:chOff x="5129250" y="-2537327"/>
            <a:chExt cx="5436706" cy="5991674"/>
          </a:xfrm>
        </p:grpSpPr>
        <p:sp>
          <p:nvSpPr>
            <p:cNvPr id="220" name="Google Shape;220;p19"/>
            <p:cNvSpPr/>
            <p:nvPr/>
          </p:nvSpPr>
          <p:spPr>
            <a:xfrm rot="1514338">
              <a:off x="5806126" y="-191038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9"/>
            <p:cNvSpPr/>
            <p:nvPr/>
          </p:nvSpPr>
          <p:spPr>
            <a:xfrm rot="1430265">
              <a:off x="6184762" y="-1321502"/>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9"/>
            <p:cNvSpPr/>
            <p:nvPr/>
          </p:nvSpPr>
          <p:spPr>
            <a:xfrm rot="1430265">
              <a:off x="6604611" y="-1035768"/>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9"/>
          <p:cNvGrpSpPr/>
          <p:nvPr/>
        </p:nvGrpSpPr>
        <p:grpSpPr>
          <a:xfrm>
            <a:off x="-1412384" y="2219348"/>
            <a:ext cx="5773513" cy="5606870"/>
            <a:chOff x="-2896958" y="1534023"/>
            <a:chExt cx="5773513" cy="5606870"/>
          </a:xfrm>
        </p:grpSpPr>
        <p:sp>
          <p:nvSpPr>
            <p:cNvPr id="224" name="Google Shape;224;p19"/>
            <p:cNvSpPr/>
            <p:nvPr/>
          </p:nvSpPr>
          <p:spPr>
            <a:xfrm rot="1514338">
              <a:off x="-2275832"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9"/>
            <p:cNvSpPr/>
            <p:nvPr/>
          </p:nvSpPr>
          <p:spPr>
            <a:xfrm rot="1514338">
              <a:off x="-1152704"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9"/>
            <p:cNvSpPr/>
            <p:nvPr/>
          </p:nvSpPr>
          <p:spPr>
            <a:xfrm rot="1514338">
              <a:off x="-1644474"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 name="Google Shape;227;p19"/>
          <p:cNvSpPr txBox="1">
            <a:spLocks noGrp="1"/>
          </p:cNvSpPr>
          <p:nvPr>
            <p:ph type="subTitle" idx="1"/>
          </p:nvPr>
        </p:nvSpPr>
        <p:spPr>
          <a:xfrm>
            <a:off x="665726" y="2323535"/>
            <a:ext cx="3259800" cy="8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2">
  <p:cSld name="CUSTOM_10">
    <p:spTree>
      <p:nvGrpSpPr>
        <p:cNvPr id="1" name="Shape 228"/>
        <p:cNvGrpSpPr/>
        <p:nvPr/>
      </p:nvGrpSpPr>
      <p:grpSpPr>
        <a:xfrm>
          <a:off x="0" y="0"/>
          <a:ext cx="0" cy="0"/>
          <a:chOff x="0" y="0"/>
          <a:chExt cx="0" cy="0"/>
        </a:xfrm>
      </p:grpSpPr>
      <p:sp>
        <p:nvSpPr>
          <p:cNvPr id="229" name="Google Shape;229;p20"/>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grpSp>
        <p:nvGrpSpPr>
          <p:cNvPr id="230" name="Google Shape;230;p20"/>
          <p:cNvGrpSpPr/>
          <p:nvPr/>
        </p:nvGrpSpPr>
        <p:grpSpPr>
          <a:xfrm>
            <a:off x="-3621963" y="-1003613"/>
            <a:ext cx="14748864" cy="9515698"/>
            <a:chOff x="-3621963" y="-1003613"/>
            <a:chExt cx="14748864" cy="9515698"/>
          </a:xfrm>
        </p:grpSpPr>
        <p:sp>
          <p:nvSpPr>
            <p:cNvPr id="231" name="Google Shape;231;p20"/>
            <p:cNvSpPr/>
            <p:nvPr/>
          </p:nvSpPr>
          <p:spPr>
            <a:xfrm>
              <a:off x="-2981249" y="4185615"/>
              <a:ext cx="3844172" cy="403554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0"/>
            <p:cNvSpPr/>
            <p:nvPr/>
          </p:nvSpPr>
          <p:spPr>
            <a:xfrm rot="5114100">
              <a:off x="8678084" y="-994810"/>
              <a:ext cx="2215747" cy="23889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0"/>
            <p:cNvSpPr/>
            <p:nvPr/>
          </p:nvSpPr>
          <p:spPr>
            <a:xfrm rot="5114100">
              <a:off x="8650417" y="-715298"/>
              <a:ext cx="2160615" cy="261974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0"/>
            <p:cNvSpPr/>
            <p:nvPr/>
          </p:nvSpPr>
          <p:spPr>
            <a:xfrm rot="5114100">
              <a:off x="8467940" y="-882708"/>
              <a:ext cx="2497588" cy="26219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0"/>
            <p:cNvSpPr/>
            <p:nvPr/>
          </p:nvSpPr>
          <p:spPr>
            <a:xfrm rot="1430265">
              <a:off x="-3029963" y="3507636"/>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0"/>
            <p:cNvSpPr/>
            <p:nvPr/>
          </p:nvSpPr>
          <p:spPr>
            <a:xfrm rot="1430265">
              <a:off x="-2686314" y="4021970"/>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grpSp>
        <p:nvGrpSpPr>
          <p:cNvPr id="22" name="Google Shape;22;p3"/>
          <p:cNvGrpSpPr/>
          <p:nvPr/>
        </p:nvGrpSpPr>
        <p:grpSpPr>
          <a:xfrm>
            <a:off x="-3030308" y="-2842127"/>
            <a:ext cx="15253614" cy="10299995"/>
            <a:chOff x="-3030308" y="-2842127"/>
            <a:chExt cx="15253614" cy="10299995"/>
          </a:xfrm>
        </p:grpSpPr>
        <p:sp>
          <p:nvSpPr>
            <p:cNvPr id="23" name="Google Shape;23;p3"/>
            <p:cNvSpPr/>
            <p:nvPr/>
          </p:nvSpPr>
          <p:spPr>
            <a:xfrm rot="-9285662">
              <a:off x="7702278" y="-1512919"/>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9285662">
              <a:off x="-1764529" y="261899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9285662">
              <a:off x="-2326551" y="26877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9285662">
              <a:off x="-2353432" y="2795402"/>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9369735">
              <a:off x="7789087" y="-1709064"/>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rot="-9369735">
              <a:off x="7453307" y="-2346755"/>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9;p3"/>
          <p:cNvSpPr txBox="1">
            <a:spLocks noGrp="1"/>
          </p:cNvSpPr>
          <p:nvPr>
            <p:ph type="title"/>
          </p:nvPr>
        </p:nvSpPr>
        <p:spPr>
          <a:xfrm>
            <a:off x="2439450" y="2337508"/>
            <a:ext cx="4265100" cy="148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0" name="Google Shape;30;p3"/>
          <p:cNvSpPr txBox="1">
            <a:spLocks noGrp="1"/>
          </p:cNvSpPr>
          <p:nvPr>
            <p:ph type="subTitle" idx="1"/>
          </p:nvPr>
        </p:nvSpPr>
        <p:spPr>
          <a:xfrm>
            <a:off x="3133400" y="3782163"/>
            <a:ext cx="2877300" cy="64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 name="Google Shape;31;p3"/>
          <p:cNvSpPr txBox="1">
            <a:spLocks noGrp="1"/>
          </p:cNvSpPr>
          <p:nvPr>
            <p:ph type="title" idx="2" hasCustomPrompt="1"/>
          </p:nvPr>
        </p:nvSpPr>
        <p:spPr>
          <a:xfrm>
            <a:off x="3082350" y="867950"/>
            <a:ext cx="2979300" cy="130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1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long text">
  <p:cSld name="CUSTOM_3">
    <p:spTree>
      <p:nvGrpSpPr>
        <p:cNvPr id="1" name="Shape 237"/>
        <p:cNvGrpSpPr/>
        <p:nvPr/>
      </p:nvGrpSpPr>
      <p:grpSpPr>
        <a:xfrm>
          <a:off x="0" y="0"/>
          <a:ext cx="0" cy="0"/>
          <a:chOff x="0" y="0"/>
          <a:chExt cx="0" cy="0"/>
        </a:xfrm>
      </p:grpSpPr>
      <p:grpSp>
        <p:nvGrpSpPr>
          <p:cNvPr id="238" name="Google Shape;238;p21"/>
          <p:cNvGrpSpPr/>
          <p:nvPr/>
        </p:nvGrpSpPr>
        <p:grpSpPr>
          <a:xfrm>
            <a:off x="-2134953" y="-2232526"/>
            <a:ext cx="13005666" cy="9144743"/>
            <a:chOff x="-2134953" y="-2232526"/>
            <a:chExt cx="13005666" cy="9144743"/>
          </a:xfrm>
        </p:grpSpPr>
        <p:sp>
          <p:nvSpPr>
            <p:cNvPr id="239" name="Google Shape;239;p21"/>
            <p:cNvSpPr/>
            <p:nvPr/>
          </p:nvSpPr>
          <p:spPr>
            <a:xfrm rot="1514180">
              <a:off x="7764459" y="-1823388"/>
              <a:ext cx="2508827" cy="263372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1"/>
            <p:cNvSpPr/>
            <p:nvPr/>
          </p:nvSpPr>
          <p:spPr>
            <a:xfrm rot="1514383">
              <a:off x="-1786388" y="4539304"/>
              <a:ext cx="1913798" cy="2063379"/>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1"/>
            <p:cNvSpPr/>
            <p:nvPr/>
          </p:nvSpPr>
          <p:spPr>
            <a:xfrm rot="1514383">
              <a:off x="-1156102" y="4179892"/>
              <a:ext cx="1866179" cy="226273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1"/>
            <p:cNvSpPr/>
            <p:nvPr/>
          </p:nvSpPr>
          <p:spPr>
            <a:xfrm rot="1514383">
              <a:off x="-1432077" y="4117600"/>
              <a:ext cx="2157231" cy="22646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1"/>
            <p:cNvSpPr/>
            <p:nvPr/>
          </p:nvSpPr>
          <p:spPr>
            <a:xfrm rot="1430415">
              <a:off x="8011433" y="-1439033"/>
              <a:ext cx="2205009" cy="237735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1"/>
            <p:cNvSpPr/>
            <p:nvPr/>
          </p:nvSpPr>
          <p:spPr>
            <a:xfrm rot="1430415">
              <a:off x="8285431" y="-1252560"/>
              <a:ext cx="2150144" cy="2607045"/>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 name="Google Shape;245;p21"/>
          <p:cNvSpPr txBox="1">
            <a:spLocks noGrp="1"/>
          </p:cNvSpPr>
          <p:nvPr>
            <p:ph type="subTitle" idx="1"/>
          </p:nvPr>
        </p:nvSpPr>
        <p:spPr>
          <a:xfrm>
            <a:off x="625650" y="1048041"/>
            <a:ext cx="7689900" cy="3528600"/>
          </a:xfrm>
          <a:prstGeom prst="rect">
            <a:avLst/>
          </a:prstGeom>
        </p:spPr>
        <p:txBody>
          <a:bodyPr spcFirstLastPara="1" wrap="square" lIns="91425" tIns="91425" rIns="91425" bIns="91425" anchor="t" anchorCtr="0">
            <a:noAutofit/>
          </a:bodyPr>
          <a:lstStyle>
            <a:lvl1pPr lvl="0">
              <a:spcBef>
                <a:spcPts val="0"/>
              </a:spcBef>
              <a:spcAft>
                <a:spcPts val="0"/>
              </a:spcAft>
              <a:buClr>
                <a:srgbClr val="434343"/>
              </a:buClr>
              <a:buSzPts val="1200"/>
              <a:buFont typeface="Livvic"/>
              <a:buAutoNum type="arabicPeriod"/>
              <a:defRPr sz="1200"/>
            </a:lvl1pPr>
            <a:lvl2pPr lvl="1">
              <a:spcBef>
                <a:spcPts val="0"/>
              </a:spcBef>
              <a:spcAft>
                <a:spcPts val="0"/>
              </a:spcAft>
              <a:buClr>
                <a:srgbClr val="434343"/>
              </a:buClr>
              <a:buSzPts val="1200"/>
              <a:buFont typeface="Roboto Condensed Light"/>
              <a:buAutoNum type="alphaLcPeriod"/>
              <a:defRPr/>
            </a:lvl2pPr>
            <a:lvl3pPr lvl="2">
              <a:spcBef>
                <a:spcPts val="0"/>
              </a:spcBef>
              <a:spcAft>
                <a:spcPts val="0"/>
              </a:spcAft>
              <a:buClr>
                <a:srgbClr val="434343"/>
              </a:buClr>
              <a:buSzPts val="1200"/>
              <a:buFont typeface="Roboto Condensed Light"/>
              <a:buAutoNum type="romanLcPeriod"/>
              <a:defRPr/>
            </a:lvl3pPr>
            <a:lvl4pPr lvl="3">
              <a:spcBef>
                <a:spcPts val="0"/>
              </a:spcBef>
              <a:spcAft>
                <a:spcPts val="0"/>
              </a:spcAft>
              <a:buClr>
                <a:srgbClr val="434343"/>
              </a:buClr>
              <a:buSzPts val="1200"/>
              <a:buFont typeface="Roboto Condensed Light"/>
              <a:buAutoNum type="arabicPeriod"/>
              <a:defRPr/>
            </a:lvl4pPr>
            <a:lvl5pPr lvl="4">
              <a:spcBef>
                <a:spcPts val="0"/>
              </a:spcBef>
              <a:spcAft>
                <a:spcPts val="0"/>
              </a:spcAft>
              <a:buClr>
                <a:srgbClr val="434343"/>
              </a:buClr>
              <a:buSzPts val="1200"/>
              <a:buFont typeface="Roboto Condensed Light"/>
              <a:buAutoNum type="alphaLcPeriod"/>
              <a:defRPr/>
            </a:lvl5pPr>
            <a:lvl6pPr lvl="5">
              <a:spcBef>
                <a:spcPts val="0"/>
              </a:spcBef>
              <a:spcAft>
                <a:spcPts val="0"/>
              </a:spcAft>
              <a:buClr>
                <a:srgbClr val="434343"/>
              </a:buClr>
              <a:buSzPts val="1200"/>
              <a:buFont typeface="Roboto Condensed Light"/>
              <a:buAutoNum type="romanLcPeriod"/>
              <a:defRPr/>
            </a:lvl6pPr>
            <a:lvl7pPr lvl="6">
              <a:spcBef>
                <a:spcPts val="0"/>
              </a:spcBef>
              <a:spcAft>
                <a:spcPts val="0"/>
              </a:spcAft>
              <a:buClr>
                <a:srgbClr val="434343"/>
              </a:buClr>
              <a:buSzPts val="1200"/>
              <a:buFont typeface="Roboto Condensed Light"/>
              <a:buAutoNum type="arabicPeriod"/>
              <a:defRPr/>
            </a:lvl7pPr>
            <a:lvl8pPr lvl="7">
              <a:spcBef>
                <a:spcPts val="0"/>
              </a:spcBef>
              <a:spcAft>
                <a:spcPts val="0"/>
              </a:spcAft>
              <a:buClr>
                <a:srgbClr val="434343"/>
              </a:buClr>
              <a:buSzPts val="1200"/>
              <a:buFont typeface="Roboto Condensed Light"/>
              <a:buAutoNum type="alphaLcPeriod"/>
              <a:defRPr/>
            </a:lvl8pPr>
            <a:lvl9pPr lvl="8">
              <a:spcBef>
                <a:spcPts val="0"/>
              </a:spcBef>
              <a:spcAft>
                <a:spcPts val="0"/>
              </a:spcAft>
              <a:buClr>
                <a:srgbClr val="434343"/>
              </a:buClr>
              <a:buSzPts val="1200"/>
              <a:buFont typeface="Roboto Condensed Light"/>
              <a:buAutoNum type="romanLcPeriod"/>
              <a:defRPr/>
            </a:lvl9pPr>
          </a:lstStyle>
          <a:p>
            <a:endParaRPr/>
          </a:p>
        </p:txBody>
      </p:sp>
      <p:sp>
        <p:nvSpPr>
          <p:cNvPr id="246" name="Google Shape;246;p21"/>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echnological app">
  <p:cSld name="CUSTOM_4">
    <p:spTree>
      <p:nvGrpSpPr>
        <p:cNvPr id="1" name="Shape 247"/>
        <p:cNvGrpSpPr/>
        <p:nvPr/>
      </p:nvGrpSpPr>
      <p:grpSpPr>
        <a:xfrm>
          <a:off x="0" y="0"/>
          <a:ext cx="0" cy="0"/>
          <a:chOff x="0" y="0"/>
          <a:chExt cx="0" cy="0"/>
        </a:xfrm>
      </p:grpSpPr>
      <p:grpSp>
        <p:nvGrpSpPr>
          <p:cNvPr id="248" name="Google Shape;248;p22"/>
          <p:cNvGrpSpPr/>
          <p:nvPr/>
        </p:nvGrpSpPr>
        <p:grpSpPr>
          <a:xfrm>
            <a:off x="-3075157" y="-3061151"/>
            <a:ext cx="15800562" cy="10202043"/>
            <a:chOff x="-3075157" y="-3061151"/>
            <a:chExt cx="15800562" cy="10202043"/>
          </a:xfrm>
        </p:grpSpPr>
        <p:sp>
          <p:nvSpPr>
            <p:cNvPr id="249" name="Google Shape;249;p22"/>
            <p:cNvSpPr/>
            <p:nvPr/>
          </p:nvSpPr>
          <p:spPr>
            <a:xfrm rot="6014436">
              <a:off x="-2080991" y="-2828732"/>
              <a:ext cx="3844166" cy="4035538"/>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2"/>
            <p:cNvSpPr/>
            <p:nvPr/>
          </p:nvSpPr>
          <p:spPr>
            <a:xfrm rot="-1514338" flipH="1">
              <a:off x="8693921"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2"/>
            <p:cNvSpPr/>
            <p:nvPr/>
          </p:nvSpPr>
          <p:spPr>
            <a:xfrm rot="-1514338" flipH="1">
              <a:off x="7655649"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2"/>
            <p:cNvSpPr/>
            <p:nvPr/>
          </p:nvSpPr>
          <p:spPr>
            <a:xfrm rot="-1514338" flipH="1">
              <a:off x="7628768"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2"/>
            <p:cNvSpPr/>
            <p:nvPr/>
          </p:nvSpPr>
          <p:spPr>
            <a:xfrm rot="5930292">
              <a:off x="-2189566" y="-2389777"/>
              <a:ext cx="3378681" cy="3642756"/>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2"/>
            <p:cNvSpPr/>
            <p:nvPr/>
          </p:nvSpPr>
          <p:spPr>
            <a:xfrm rot="5930292">
              <a:off x="-2495725" y="-2081314"/>
              <a:ext cx="3294613" cy="399471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22"/>
          <p:cNvSpPr txBox="1">
            <a:spLocks noGrp="1"/>
          </p:cNvSpPr>
          <p:nvPr>
            <p:ph type="subTitle" idx="1"/>
          </p:nvPr>
        </p:nvSpPr>
        <p:spPr>
          <a:xfrm>
            <a:off x="1116488" y="2036100"/>
            <a:ext cx="2727900" cy="1680900"/>
          </a:xfrm>
          <a:prstGeom prst="rect">
            <a:avLst/>
          </a:prstGeom>
        </p:spPr>
        <p:txBody>
          <a:bodyPr spcFirstLastPara="1" wrap="square" lIns="91425" tIns="91425" rIns="91425" bIns="91425"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6" name="Google Shape;256;p22"/>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description">
  <p:cSld name="CUSTOM_5">
    <p:spTree>
      <p:nvGrpSpPr>
        <p:cNvPr id="1" name="Shape 257"/>
        <p:cNvGrpSpPr/>
        <p:nvPr/>
      </p:nvGrpSpPr>
      <p:grpSpPr>
        <a:xfrm>
          <a:off x="0" y="0"/>
          <a:ext cx="0" cy="0"/>
          <a:chOff x="0" y="0"/>
          <a:chExt cx="0" cy="0"/>
        </a:xfrm>
      </p:grpSpPr>
      <p:grpSp>
        <p:nvGrpSpPr>
          <p:cNvPr id="258" name="Google Shape;258;p23"/>
          <p:cNvGrpSpPr/>
          <p:nvPr/>
        </p:nvGrpSpPr>
        <p:grpSpPr>
          <a:xfrm>
            <a:off x="-3100002" y="-1641977"/>
            <a:ext cx="15032909" cy="8840158"/>
            <a:chOff x="-3100002" y="-1641977"/>
            <a:chExt cx="15032909" cy="8840158"/>
          </a:xfrm>
        </p:grpSpPr>
        <p:sp>
          <p:nvSpPr>
            <p:cNvPr id="259" name="Google Shape;259;p23"/>
            <p:cNvSpPr/>
            <p:nvPr/>
          </p:nvSpPr>
          <p:spPr>
            <a:xfrm rot="1514338">
              <a:off x="7173076" y="-101503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3"/>
            <p:cNvSpPr/>
            <p:nvPr/>
          </p:nvSpPr>
          <p:spPr>
            <a:xfrm rot="-8385681">
              <a:off x="-1067073" y="2244669"/>
              <a:ext cx="3410414" cy="367697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3"/>
            <p:cNvSpPr/>
            <p:nvPr/>
          </p:nvSpPr>
          <p:spPr>
            <a:xfrm rot="-8385681">
              <a:off x="-2188305" y="2234378"/>
              <a:ext cx="3325556" cy="4032230"/>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3"/>
            <p:cNvSpPr/>
            <p:nvPr/>
          </p:nvSpPr>
          <p:spPr>
            <a:xfrm rot="-8385681">
              <a:off x="-2251408" y="2398451"/>
              <a:ext cx="3844216" cy="4035590"/>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3"/>
            <p:cNvSpPr/>
            <p:nvPr/>
          </p:nvSpPr>
          <p:spPr>
            <a:xfrm rot="1430265">
              <a:off x="7551712" y="-426152"/>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3"/>
            <p:cNvSpPr/>
            <p:nvPr/>
          </p:nvSpPr>
          <p:spPr>
            <a:xfrm rot="1430265">
              <a:off x="7971561" y="-140418"/>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3"/>
          <p:cNvSpPr txBox="1">
            <a:spLocks noGrp="1"/>
          </p:cNvSpPr>
          <p:nvPr>
            <p:ph type="subTitle" idx="1"/>
          </p:nvPr>
        </p:nvSpPr>
        <p:spPr>
          <a:xfrm>
            <a:off x="3335425" y="1786125"/>
            <a:ext cx="2473200" cy="15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66" name="Google Shape;266;p23"/>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cSld name="CUSTOM_6">
    <p:spTree>
      <p:nvGrpSpPr>
        <p:cNvPr id="1" name="Shape 267"/>
        <p:cNvGrpSpPr/>
        <p:nvPr/>
      </p:nvGrpSpPr>
      <p:grpSpPr>
        <a:xfrm>
          <a:off x="0" y="0"/>
          <a:ext cx="0" cy="0"/>
          <a:chOff x="0" y="0"/>
          <a:chExt cx="0" cy="0"/>
        </a:xfrm>
      </p:grpSpPr>
      <p:sp>
        <p:nvSpPr>
          <p:cNvPr id="268" name="Google Shape;268;p24"/>
          <p:cNvSpPr txBox="1">
            <a:spLocks noGrp="1"/>
          </p:cNvSpPr>
          <p:nvPr>
            <p:ph type="subTitle" idx="1"/>
          </p:nvPr>
        </p:nvSpPr>
        <p:spPr>
          <a:xfrm>
            <a:off x="3397475" y="18852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69" name="Google Shape;269;p24"/>
          <p:cNvSpPr txBox="1">
            <a:spLocks noGrp="1"/>
          </p:cNvSpPr>
          <p:nvPr>
            <p:ph type="subTitle" idx="2"/>
          </p:nvPr>
        </p:nvSpPr>
        <p:spPr>
          <a:xfrm>
            <a:off x="3397475" y="2078700"/>
            <a:ext cx="2349000" cy="6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0" name="Google Shape;270;p24"/>
          <p:cNvSpPr txBox="1">
            <a:spLocks noGrp="1"/>
          </p:cNvSpPr>
          <p:nvPr>
            <p:ph type="subTitle" idx="3"/>
          </p:nvPr>
        </p:nvSpPr>
        <p:spPr>
          <a:xfrm>
            <a:off x="819875" y="18852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1" name="Google Shape;271;p24"/>
          <p:cNvSpPr txBox="1">
            <a:spLocks noGrp="1"/>
          </p:cNvSpPr>
          <p:nvPr>
            <p:ph type="subTitle" idx="4"/>
          </p:nvPr>
        </p:nvSpPr>
        <p:spPr>
          <a:xfrm>
            <a:off x="819875" y="2078700"/>
            <a:ext cx="2349000" cy="6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2" name="Google Shape;272;p24"/>
          <p:cNvSpPr txBox="1">
            <a:spLocks noGrp="1"/>
          </p:cNvSpPr>
          <p:nvPr>
            <p:ph type="subTitle" idx="5"/>
          </p:nvPr>
        </p:nvSpPr>
        <p:spPr>
          <a:xfrm>
            <a:off x="5975075" y="18852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3" name="Google Shape;273;p24"/>
          <p:cNvSpPr txBox="1">
            <a:spLocks noGrp="1"/>
          </p:cNvSpPr>
          <p:nvPr>
            <p:ph type="subTitle" idx="6"/>
          </p:nvPr>
        </p:nvSpPr>
        <p:spPr>
          <a:xfrm>
            <a:off x="5975075" y="2078700"/>
            <a:ext cx="2349000" cy="6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4" name="Google Shape;274;p24"/>
          <p:cNvSpPr txBox="1">
            <a:spLocks noGrp="1"/>
          </p:cNvSpPr>
          <p:nvPr>
            <p:ph type="subTitle" idx="7"/>
          </p:nvPr>
        </p:nvSpPr>
        <p:spPr>
          <a:xfrm>
            <a:off x="3397475" y="3436796"/>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5" name="Google Shape;275;p24"/>
          <p:cNvSpPr txBox="1">
            <a:spLocks noGrp="1"/>
          </p:cNvSpPr>
          <p:nvPr>
            <p:ph type="subTitle" idx="8"/>
          </p:nvPr>
        </p:nvSpPr>
        <p:spPr>
          <a:xfrm>
            <a:off x="3397475" y="3630225"/>
            <a:ext cx="2349000" cy="6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6" name="Google Shape;276;p24"/>
          <p:cNvSpPr txBox="1">
            <a:spLocks noGrp="1"/>
          </p:cNvSpPr>
          <p:nvPr>
            <p:ph type="subTitle" idx="9"/>
          </p:nvPr>
        </p:nvSpPr>
        <p:spPr>
          <a:xfrm>
            <a:off x="819875" y="3436796"/>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Google Shape;277;p24"/>
          <p:cNvSpPr txBox="1">
            <a:spLocks noGrp="1"/>
          </p:cNvSpPr>
          <p:nvPr>
            <p:ph type="subTitle" idx="13"/>
          </p:nvPr>
        </p:nvSpPr>
        <p:spPr>
          <a:xfrm>
            <a:off x="819875" y="3630225"/>
            <a:ext cx="2349000" cy="6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8" name="Google Shape;278;p24"/>
          <p:cNvSpPr txBox="1">
            <a:spLocks noGrp="1"/>
          </p:cNvSpPr>
          <p:nvPr>
            <p:ph type="subTitle" idx="14"/>
          </p:nvPr>
        </p:nvSpPr>
        <p:spPr>
          <a:xfrm>
            <a:off x="5975075" y="3436796"/>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9" name="Google Shape;279;p24"/>
          <p:cNvSpPr txBox="1">
            <a:spLocks noGrp="1"/>
          </p:cNvSpPr>
          <p:nvPr>
            <p:ph type="subTitle" idx="15"/>
          </p:nvPr>
        </p:nvSpPr>
        <p:spPr>
          <a:xfrm>
            <a:off x="5975075" y="3630225"/>
            <a:ext cx="2349000" cy="6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80" name="Google Shape;280;p24"/>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grpSp>
        <p:nvGrpSpPr>
          <p:cNvPr id="281" name="Google Shape;281;p24"/>
          <p:cNvGrpSpPr/>
          <p:nvPr/>
        </p:nvGrpSpPr>
        <p:grpSpPr>
          <a:xfrm>
            <a:off x="-1944548" y="-2078751"/>
            <a:ext cx="12510594" cy="8501586"/>
            <a:chOff x="-1944548" y="-2078751"/>
            <a:chExt cx="12510594" cy="8501586"/>
          </a:xfrm>
        </p:grpSpPr>
        <p:sp>
          <p:nvSpPr>
            <p:cNvPr id="282" name="Google Shape;282;p24"/>
            <p:cNvSpPr/>
            <p:nvPr/>
          </p:nvSpPr>
          <p:spPr>
            <a:xfrm rot="-1514522" flipH="1">
              <a:off x="-1358416" y="-1677542"/>
              <a:ext cx="2459868" cy="2582326"/>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4"/>
            <p:cNvSpPr/>
            <p:nvPr/>
          </p:nvSpPr>
          <p:spPr>
            <a:xfrm rot="-1514455" flipH="1">
              <a:off x="8677413" y="4441916"/>
              <a:ext cx="1597641" cy="1722512"/>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4"/>
            <p:cNvSpPr/>
            <p:nvPr/>
          </p:nvSpPr>
          <p:spPr>
            <a:xfrm rot="-1514455" flipH="1">
              <a:off x="8191049" y="4141902"/>
              <a:ext cx="1557889" cy="1888937"/>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4"/>
            <p:cNvSpPr/>
            <p:nvPr/>
          </p:nvSpPr>
          <p:spPr>
            <a:xfrm rot="-1514455" flipH="1">
              <a:off x="8178446" y="4089912"/>
              <a:ext cx="1800860" cy="1890511"/>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4"/>
            <p:cNvSpPr/>
            <p:nvPr/>
          </p:nvSpPr>
          <p:spPr>
            <a:xfrm rot="-1430168" flipH="1">
              <a:off x="-1303062" y="-1300746"/>
              <a:ext cx="2162115" cy="233110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4"/>
            <p:cNvSpPr/>
            <p:nvPr/>
          </p:nvSpPr>
          <p:spPr>
            <a:xfrm rot="-1430168" flipH="1">
              <a:off x="-1517927" y="-1117903"/>
              <a:ext cx="2108318" cy="255633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p:cSld name="CUSTOM_8">
    <p:spTree>
      <p:nvGrpSpPr>
        <p:cNvPr id="1" name="Shape 288"/>
        <p:cNvGrpSpPr/>
        <p:nvPr/>
      </p:nvGrpSpPr>
      <p:grpSpPr>
        <a:xfrm>
          <a:off x="0" y="0"/>
          <a:ext cx="0" cy="0"/>
          <a:chOff x="0" y="0"/>
          <a:chExt cx="0" cy="0"/>
        </a:xfrm>
      </p:grpSpPr>
      <p:grpSp>
        <p:nvGrpSpPr>
          <p:cNvPr id="289" name="Google Shape;289;p25"/>
          <p:cNvGrpSpPr/>
          <p:nvPr/>
        </p:nvGrpSpPr>
        <p:grpSpPr>
          <a:xfrm>
            <a:off x="-585686" y="-1099379"/>
            <a:ext cx="10929760" cy="7352891"/>
            <a:chOff x="-585686" y="-1099379"/>
            <a:chExt cx="10929760" cy="7352891"/>
          </a:xfrm>
        </p:grpSpPr>
        <p:sp>
          <p:nvSpPr>
            <p:cNvPr id="290" name="Google Shape;290;p25"/>
            <p:cNvSpPr/>
            <p:nvPr/>
          </p:nvSpPr>
          <p:spPr>
            <a:xfrm rot="315833">
              <a:off x="-470260" y="2809509"/>
              <a:ext cx="2437809" cy="2628347"/>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5"/>
            <p:cNvSpPr/>
            <p:nvPr/>
          </p:nvSpPr>
          <p:spPr>
            <a:xfrm rot="315833">
              <a:off x="-13572" y="3038950"/>
              <a:ext cx="2377152" cy="288229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5"/>
            <p:cNvSpPr/>
            <p:nvPr/>
          </p:nvSpPr>
          <p:spPr>
            <a:xfrm rot="315833">
              <a:off x="-286641" y="3248850"/>
              <a:ext cx="2747897" cy="288469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rot="315633">
              <a:off x="6771567" y="-971975"/>
              <a:ext cx="2924002" cy="315254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5"/>
            <p:cNvSpPr/>
            <p:nvPr/>
          </p:nvSpPr>
          <p:spPr>
            <a:xfrm rot="315633">
              <a:off x="6951891" y="-552494"/>
              <a:ext cx="2851248" cy="345713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5"/>
            <p:cNvSpPr/>
            <p:nvPr/>
          </p:nvSpPr>
          <p:spPr>
            <a:xfrm rot="315633">
              <a:off x="6896466" y="-360189"/>
              <a:ext cx="3295933" cy="346001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5"/>
            <p:cNvSpPr/>
            <p:nvPr/>
          </p:nvSpPr>
          <p:spPr>
            <a:xfrm>
              <a:off x="718309" y="578058"/>
              <a:ext cx="7701300" cy="4009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5"/>
            <p:cNvSpPr/>
            <p:nvPr/>
          </p:nvSpPr>
          <p:spPr>
            <a:xfrm rot="5400000">
              <a:off x="2555945" y="-1308801"/>
              <a:ext cx="4032129" cy="7761081"/>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 name="Google Shape;298;p25"/>
          <p:cNvSpPr txBox="1">
            <a:spLocks noGrp="1"/>
          </p:cNvSpPr>
          <p:nvPr>
            <p:ph type="title" hasCustomPrompt="1"/>
          </p:nvPr>
        </p:nvSpPr>
        <p:spPr>
          <a:xfrm>
            <a:off x="2822850" y="691900"/>
            <a:ext cx="3498300" cy="102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5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299" name="Google Shape;299;p25"/>
          <p:cNvSpPr txBox="1">
            <a:spLocks noGrp="1"/>
          </p:cNvSpPr>
          <p:nvPr>
            <p:ph type="subTitle" idx="1"/>
          </p:nvPr>
        </p:nvSpPr>
        <p:spPr>
          <a:xfrm>
            <a:off x="2822975" y="1487500"/>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00" name="Google Shape;300;p25"/>
          <p:cNvSpPr txBox="1">
            <a:spLocks noGrp="1"/>
          </p:cNvSpPr>
          <p:nvPr>
            <p:ph type="title" idx="2" hasCustomPrompt="1"/>
          </p:nvPr>
        </p:nvSpPr>
        <p:spPr>
          <a:xfrm>
            <a:off x="2822850" y="1962700"/>
            <a:ext cx="3498300" cy="102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5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301" name="Google Shape;301;p25"/>
          <p:cNvSpPr txBox="1">
            <a:spLocks noGrp="1"/>
          </p:cNvSpPr>
          <p:nvPr>
            <p:ph type="subTitle" idx="3"/>
          </p:nvPr>
        </p:nvSpPr>
        <p:spPr>
          <a:xfrm>
            <a:off x="2822975" y="2758300"/>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02" name="Google Shape;302;p25"/>
          <p:cNvSpPr txBox="1">
            <a:spLocks noGrp="1"/>
          </p:cNvSpPr>
          <p:nvPr>
            <p:ph type="title" idx="4" hasCustomPrompt="1"/>
          </p:nvPr>
        </p:nvSpPr>
        <p:spPr>
          <a:xfrm>
            <a:off x="2822850" y="3233500"/>
            <a:ext cx="3498300" cy="102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5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303" name="Google Shape;303;p25"/>
          <p:cNvSpPr txBox="1">
            <a:spLocks noGrp="1"/>
          </p:cNvSpPr>
          <p:nvPr>
            <p:ph type="subTitle" idx="5"/>
          </p:nvPr>
        </p:nvSpPr>
        <p:spPr>
          <a:xfrm>
            <a:off x="2822975" y="4029100"/>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304"/>
        <p:cNvGrpSpPr/>
        <p:nvPr/>
      </p:nvGrpSpPr>
      <p:grpSpPr>
        <a:xfrm>
          <a:off x="0" y="0"/>
          <a:ext cx="0" cy="0"/>
          <a:chOff x="0" y="0"/>
          <a:chExt cx="0" cy="0"/>
        </a:xfrm>
      </p:grpSpPr>
      <p:grpSp>
        <p:nvGrpSpPr>
          <p:cNvPr id="305" name="Google Shape;305;p26"/>
          <p:cNvGrpSpPr/>
          <p:nvPr/>
        </p:nvGrpSpPr>
        <p:grpSpPr>
          <a:xfrm>
            <a:off x="-2896958" y="-2624952"/>
            <a:ext cx="13462914" cy="10123374"/>
            <a:chOff x="-2896958" y="-2624952"/>
            <a:chExt cx="13462914" cy="10123374"/>
          </a:xfrm>
        </p:grpSpPr>
        <p:grpSp>
          <p:nvGrpSpPr>
            <p:cNvPr id="306" name="Google Shape;306;p26"/>
            <p:cNvGrpSpPr/>
            <p:nvPr/>
          </p:nvGrpSpPr>
          <p:grpSpPr>
            <a:xfrm>
              <a:off x="-2896958" y="-2624952"/>
              <a:ext cx="13462914" cy="10123374"/>
              <a:chOff x="-2896958" y="-2624952"/>
              <a:chExt cx="13462914" cy="10123374"/>
            </a:xfrm>
          </p:grpSpPr>
          <p:sp>
            <p:nvSpPr>
              <p:cNvPr id="307" name="Google Shape;307;p26"/>
              <p:cNvSpPr/>
              <p:nvPr/>
            </p:nvSpPr>
            <p:spPr>
              <a:xfrm rot="9285662" flipH="1">
                <a:off x="5806126" y="2835956"/>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rot="9285662" flipH="1">
                <a:off x="-2275832" y="-2073377"/>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rot="9285662" flipH="1">
                <a:off x="-1152704" y="-1788187"/>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rot="9285662" flipH="1">
                <a:off x="-1644474" y="-1680548"/>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rot="9369735" flipH="1">
                <a:off x="6184762" y="2639811"/>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rot="9369735" flipH="1">
                <a:off x="6604611" y="2002120"/>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313;p26"/>
            <p:cNvGrpSpPr/>
            <p:nvPr/>
          </p:nvGrpSpPr>
          <p:grpSpPr>
            <a:xfrm rot="5400000">
              <a:off x="1874510" y="-229218"/>
              <a:ext cx="5394990" cy="4302857"/>
              <a:chOff x="404670" y="406050"/>
              <a:chExt cx="8334605" cy="4331445"/>
            </a:xfrm>
          </p:grpSpPr>
          <p:sp>
            <p:nvSpPr>
              <p:cNvPr id="314" name="Google Shape;314;p26"/>
              <p:cNvSpPr/>
              <p:nvPr/>
            </p:nvSpPr>
            <p:spPr>
              <a:xfrm>
                <a:off x="433534" y="430095"/>
                <a:ext cx="8270100" cy="4307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rot="5400000">
                <a:off x="2406310" y="-1595591"/>
                <a:ext cx="4331324" cy="8334605"/>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6" name="Google Shape;316;p26"/>
          <p:cNvSpPr txBox="1">
            <a:spLocks noGrp="1"/>
          </p:cNvSpPr>
          <p:nvPr>
            <p:ph type="subTitle" idx="1"/>
          </p:nvPr>
        </p:nvSpPr>
        <p:spPr>
          <a:xfrm>
            <a:off x="2822913" y="1453572"/>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7" name="Google Shape;317;p26"/>
          <p:cNvSpPr txBox="1">
            <a:spLocks noGrp="1"/>
          </p:cNvSpPr>
          <p:nvPr>
            <p:ph type="subTitle" idx="2"/>
          </p:nvPr>
        </p:nvSpPr>
        <p:spPr>
          <a:xfrm>
            <a:off x="2822913" y="1947954"/>
            <a:ext cx="3498300" cy="764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8" name="Google Shape;318;p26"/>
          <p:cNvSpPr txBox="1"/>
          <p:nvPr/>
        </p:nvSpPr>
        <p:spPr>
          <a:xfrm>
            <a:off x="2785700" y="3454625"/>
            <a:ext cx="3572700" cy="87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accent3"/>
                </a:solidFill>
                <a:latin typeface="Montserrat"/>
                <a:ea typeface="Montserrat"/>
                <a:cs typeface="Montserrat"/>
                <a:sym typeface="Montserrat"/>
              </a:rPr>
              <a:t>CREDITS: This presentation template was created by </a:t>
            </a:r>
            <a:r>
              <a:rPr lang="en" sz="1200">
                <a:solidFill>
                  <a:schemeClr val="accent5"/>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200">
                <a:solidFill>
                  <a:schemeClr val="accent3"/>
                </a:solidFill>
                <a:latin typeface="Montserrat"/>
                <a:ea typeface="Montserrat"/>
                <a:cs typeface="Montserrat"/>
                <a:sym typeface="Montserrat"/>
              </a:rPr>
              <a:t>, including icons by </a:t>
            </a:r>
            <a:r>
              <a:rPr lang="en" sz="1200">
                <a:solidFill>
                  <a:schemeClr val="accent5"/>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200">
                <a:solidFill>
                  <a:schemeClr val="accent3"/>
                </a:solidFill>
                <a:latin typeface="Montserrat"/>
                <a:ea typeface="Montserrat"/>
                <a:cs typeface="Montserrat"/>
                <a:sym typeface="Montserrat"/>
              </a:rPr>
              <a:t>, infographics &amp; images by </a:t>
            </a:r>
            <a:r>
              <a:rPr lang="en" sz="1200">
                <a:solidFill>
                  <a:schemeClr val="accent5"/>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1200">
                <a:solidFill>
                  <a:schemeClr val="accent3"/>
                </a:solidFill>
                <a:latin typeface="Montserrat"/>
                <a:ea typeface="Montserrat"/>
                <a:cs typeface="Montserrat"/>
                <a:sym typeface="Montserrat"/>
              </a:rPr>
              <a:t>.</a:t>
            </a:r>
            <a:endParaRPr sz="1200">
              <a:solidFill>
                <a:schemeClr val="accent3"/>
              </a:solidFill>
              <a:latin typeface="Montserrat"/>
              <a:ea typeface="Montserrat"/>
              <a:cs typeface="Montserrat"/>
              <a:sym typeface="Montserrat"/>
            </a:endParaRPr>
          </a:p>
          <a:p>
            <a:pPr marL="0" lvl="0" indent="0" algn="ctr" rtl="0">
              <a:spcBef>
                <a:spcPts val="0"/>
              </a:spcBef>
              <a:spcAft>
                <a:spcPts val="0"/>
              </a:spcAft>
              <a:buClr>
                <a:schemeClr val="dk1"/>
              </a:buClr>
              <a:buSzPts val="1100"/>
              <a:buFont typeface="Arial"/>
              <a:buNone/>
            </a:pPr>
            <a:endParaRPr>
              <a:solidFill>
                <a:schemeClr val="accent3"/>
              </a:solidFill>
              <a:latin typeface="Montserrat"/>
              <a:ea typeface="Montserrat"/>
              <a:cs typeface="Montserrat"/>
              <a:sym typeface="Montserrat"/>
            </a:endParaRPr>
          </a:p>
        </p:txBody>
      </p:sp>
      <p:sp>
        <p:nvSpPr>
          <p:cNvPr id="319" name="Google Shape;319;p26"/>
          <p:cNvSpPr txBox="1">
            <a:spLocks noGrp="1"/>
          </p:cNvSpPr>
          <p:nvPr>
            <p:ph type="title"/>
          </p:nvPr>
        </p:nvSpPr>
        <p:spPr>
          <a:xfrm>
            <a:off x="2710300" y="849375"/>
            <a:ext cx="3648000" cy="867600"/>
          </a:xfrm>
          <a:prstGeom prst="rect">
            <a:avLst/>
          </a:prstGeom>
        </p:spPr>
        <p:txBody>
          <a:bodyPr spcFirstLastPara="1" wrap="square" lIns="91425" tIns="91425" rIns="91425" bIns="91425" anchor="b" anchorCtr="0">
            <a:noAutofit/>
          </a:bodyPr>
          <a:lstStyle>
            <a:lvl1pPr lvl="0">
              <a:spcBef>
                <a:spcPts val="0"/>
              </a:spcBef>
              <a:spcAft>
                <a:spcPts val="0"/>
              </a:spcAft>
              <a:buSzPts val="3300"/>
              <a:buNone/>
              <a:defRPr sz="7500"/>
            </a:lvl1pPr>
            <a:lvl2pPr lvl="1">
              <a:spcBef>
                <a:spcPts val="0"/>
              </a:spcBef>
              <a:spcAft>
                <a:spcPts val="0"/>
              </a:spcAft>
              <a:buSzPts val="3300"/>
              <a:buNone/>
              <a:defRPr>
                <a:latin typeface="Montserrat"/>
                <a:ea typeface="Montserrat"/>
                <a:cs typeface="Montserrat"/>
                <a:sym typeface="Montserrat"/>
              </a:defRPr>
            </a:lvl2pPr>
            <a:lvl3pPr lvl="2">
              <a:spcBef>
                <a:spcPts val="0"/>
              </a:spcBef>
              <a:spcAft>
                <a:spcPts val="0"/>
              </a:spcAft>
              <a:buSzPts val="3300"/>
              <a:buNone/>
              <a:defRPr>
                <a:latin typeface="Montserrat"/>
                <a:ea typeface="Montserrat"/>
                <a:cs typeface="Montserrat"/>
                <a:sym typeface="Montserrat"/>
              </a:defRPr>
            </a:lvl3pPr>
            <a:lvl4pPr lvl="3">
              <a:spcBef>
                <a:spcPts val="0"/>
              </a:spcBef>
              <a:spcAft>
                <a:spcPts val="0"/>
              </a:spcAft>
              <a:buSzPts val="3300"/>
              <a:buNone/>
              <a:defRPr>
                <a:latin typeface="Montserrat"/>
                <a:ea typeface="Montserrat"/>
                <a:cs typeface="Montserrat"/>
                <a:sym typeface="Montserrat"/>
              </a:defRPr>
            </a:lvl4pPr>
            <a:lvl5pPr lvl="4">
              <a:spcBef>
                <a:spcPts val="0"/>
              </a:spcBef>
              <a:spcAft>
                <a:spcPts val="0"/>
              </a:spcAft>
              <a:buSzPts val="3300"/>
              <a:buNone/>
              <a:defRPr>
                <a:latin typeface="Montserrat"/>
                <a:ea typeface="Montserrat"/>
                <a:cs typeface="Montserrat"/>
                <a:sym typeface="Montserrat"/>
              </a:defRPr>
            </a:lvl5pPr>
            <a:lvl6pPr lvl="5">
              <a:spcBef>
                <a:spcPts val="0"/>
              </a:spcBef>
              <a:spcAft>
                <a:spcPts val="0"/>
              </a:spcAft>
              <a:buSzPts val="3300"/>
              <a:buNone/>
              <a:defRPr>
                <a:latin typeface="Montserrat"/>
                <a:ea typeface="Montserrat"/>
                <a:cs typeface="Montserrat"/>
                <a:sym typeface="Montserrat"/>
              </a:defRPr>
            </a:lvl6pPr>
            <a:lvl7pPr lvl="6">
              <a:spcBef>
                <a:spcPts val="0"/>
              </a:spcBef>
              <a:spcAft>
                <a:spcPts val="0"/>
              </a:spcAft>
              <a:buSzPts val="3300"/>
              <a:buNone/>
              <a:defRPr>
                <a:latin typeface="Montserrat"/>
                <a:ea typeface="Montserrat"/>
                <a:cs typeface="Montserrat"/>
                <a:sym typeface="Montserrat"/>
              </a:defRPr>
            </a:lvl7pPr>
            <a:lvl8pPr lvl="7">
              <a:spcBef>
                <a:spcPts val="0"/>
              </a:spcBef>
              <a:spcAft>
                <a:spcPts val="0"/>
              </a:spcAft>
              <a:buSzPts val="3300"/>
              <a:buNone/>
              <a:defRPr>
                <a:latin typeface="Montserrat"/>
                <a:ea typeface="Montserrat"/>
                <a:cs typeface="Montserrat"/>
                <a:sym typeface="Montserrat"/>
              </a:defRPr>
            </a:lvl8pPr>
            <a:lvl9pPr lvl="8">
              <a:spcBef>
                <a:spcPts val="0"/>
              </a:spcBef>
              <a:spcAft>
                <a:spcPts val="0"/>
              </a:spcAft>
              <a:buSzPts val="3300"/>
              <a:buNone/>
              <a:defRPr>
                <a:latin typeface="Montserrat"/>
                <a:ea typeface="Montserrat"/>
                <a:cs typeface="Montserrat"/>
                <a:sym typeface="Montserrat"/>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grpSp>
        <p:nvGrpSpPr>
          <p:cNvPr id="33" name="Google Shape;33;p4"/>
          <p:cNvGrpSpPr/>
          <p:nvPr/>
        </p:nvGrpSpPr>
        <p:grpSpPr>
          <a:xfrm>
            <a:off x="-2605605" y="-2596320"/>
            <a:ext cx="13108099" cy="11195357"/>
            <a:chOff x="-2605605" y="-2596320"/>
            <a:chExt cx="13108099" cy="11195357"/>
          </a:xfrm>
        </p:grpSpPr>
        <p:sp>
          <p:nvSpPr>
            <p:cNvPr id="34" name="Google Shape;34;p4"/>
            <p:cNvSpPr/>
            <p:nvPr/>
          </p:nvSpPr>
          <p:spPr>
            <a:xfrm rot="812392">
              <a:off x="912002" y="2074247"/>
              <a:ext cx="2434973" cy="2625289"/>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5"/>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4"/>
            <p:cNvGrpSpPr/>
            <p:nvPr/>
          </p:nvGrpSpPr>
          <p:grpSpPr>
            <a:xfrm rot="375330">
              <a:off x="5113665" y="3499604"/>
              <a:ext cx="5140785" cy="4833748"/>
              <a:chOff x="8101026" y="3219568"/>
              <a:chExt cx="3887248" cy="3655080"/>
            </a:xfrm>
          </p:grpSpPr>
          <p:sp>
            <p:nvSpPr>
              <p:cNvPr id="36" name="Google Shape;36;p4"/>
              <p:cNvSpPr/>
              <p:nvPr/>
            </p:nvSpPr>
            <p:spPr>
              <a:xfrm rot="594768">
                <a:off x="8328626" y="3845818"/>
                <a:ext cx="2348800" cy="2847915"/>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988308">
                <a:off x="8924872" y="3545996"/>
                <a:ext cx="2715038" cy="2850200"/>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8;p4"/>
            <p:cNvGrpSpPr/>
            <p:nvPr/>
          </p:nvGrpSpPr>
          <p:grpSpPr>
            <a:xfrm rot="2219984">
              <a:off x="-1772316" y="-1860620"/>
              <a:ext cx="3796561" cy="4039571"/>
              <a:chOff x="7558301" y="3163860"/>
              <a:chExt cx="3072638" cy="3269311"/>
            </a:xfrm>
          </p:grpSpPr>
          <p:sp>
            <p:nvSpPr>
              <p:cNvPr id="39" name="Google Shape;39;p4"/>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 name="Google Shape;42;p4"/>
          <p:cNvSpPr txBox="1">
            <a:spLocks noGrp="1"/>
          </p:cNvSpPr>
          <p:nvPr>
            <p:ph type="body" idx="1"/>
          </p:nvPr>
        </p:nvSpPr>
        <p:spPr>
          <a:xfrm>
            <a:off x="4624775" y="2123100"/>
            <a:ext cx="3294600" cy="13878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3" name="Google Shape;43;p4"/>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accent1"/>
        </a:solidFill>
        <a:effectLst/>
      </p:bgPr>
    </p:bg>
    <p:spTree>
      <p:nvGrpSpPr>
        <p:cNvPr id="1" name="Shape 44"/>
        <p:cNvGrpSpPr/>
        <p:nvPr/>
      </p:nvGrpSpPr>
      <p:grpSpPr>
        <a:xfrm>
          <a:off x="0" y="0"/>
          <a:ext cx="0" cy="0"/>
          <a:chOff x="0" y="0"/>
          <a:chExt cx="0" cy="0"/>
        </a:xfrm>
      </p:grpSpPr>
      <p:grpSp>
        <p:nvGrpSpPr>
          <p:cNvPr id="45" name="Google Shape;45;p5"/>
          <p:cNvGrpSpPr/>
          <p:nvPr/>
        </p:nvGrpSpPr>
        <p:grpSpPr>
          <a:xfrm rot="10800000" flipH="1">
            <a:off x="-3157403" y="-2327776"/>
            <a:ext cx="14457596" cy="9492188"/>
            <a:chOff x="-3157403" y="-2327776"/>
            <a:chExt cx="14457596" cy="9492188"/>
          </a:xfrm>
        </p:grpSpPr>
        <p:sp>
          <p:nvSpPr>
            <p:cNvPr id="46" name="Google Shape;46;p5"/>
            <p:cNvSpPr/>
            <p:nvPr/>
          </p:nvSpPr>
          <p:spPr>
            <a:xfrm rot="1514360">
              <a:off x="7664166" y="-1848832"/>
              <a:ext cx="2936660" cy="308285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rot="1514343">
              <a:off x="-2679303" y="3909620"/>
              <a:ext cx="2625055" cy="28302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1514343">
              <a:off x="-1814818" y="3416661"/>
              <a:ext cx="2559739" cy="310367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rot="1514343">
              <a:off x="-2193340" y="3331226"/>
              <a:ext cx="2958960" cy="310626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rot="1430259">
              <a:off x="7953466" y="-1399018"/>
              <a:ext cx="2580939" cy="2782664"/>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rot="1430259">
              <a:off x="8274188" y="-1180746"/>
              <a:ext cx="2516720" cy="305151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body" idx="1"/>
          </p:nvPr>
        </p:nvSpPr>
        <p:spPr>
          <a:xfrm>
            <a:off x="1572325" y="2586704"/>
            <a:ext cx="2599200" cy="12543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3" name="Google Shape;53;p5"/>
          <p:cNvSpPr txBox="1">
            <a:spLocks noGrp="1"/>
          </p:cNvSpPr>
          <p:nvPr>
            <p:ph type="body" idx="2"/>
          </p:nvPr>
        </p:nvSpPr>
        <p:spPr>
          <a:xfrm>
            <a:off x="4972523" y="2586704"/>
            <a:ext cx="2599200" cy="12543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4" name="Google Shape;54;p5"/>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55" name="Google Shape;55;p5"/>
          <p:cNvSpPr txBox="1">
            <a:spLocks noGrp="1"/>
          </p:cNvSpPr>
          <p:nvPr>
            <p:ph type="subTitle" idx="3"/>
          </p:nvPr>
        </p:nvSpPr>
        <p:spPr>
          <a:xfrm>
            <a:off x="1551500" y="2382475"/>
            <a:ext cx="2599200" cy="2154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sz="1800">
                <a:solidFill>
                  <a:schemeClr val="accent5"/>
                </a:solidFill>
                <a:latin typeface="Abel"/>
                <a:ea typeface="Abel"/>
                <a:cs typeface="Abel"/>
                <a:sym typeface="Abe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6" name="Google Shape;56;p5"/>
          <p:cNvSpPr txBox="1">
            <a:spLocks noGrp="1"/>
          </p:cNvSpPr>
          <p:nvPr>
            <p:ph type="subTitle" idx="4"/>
          </p:nvPr>
        </p:nvSpPr>
        <p:spPr>
          <a:xfrm>
            <a:off x="4972525" y="2382475"/>
            <a:ext cx="2599200" cy="21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00">
                <a:solidFill>
                  <a:schemeClr val="accent5"/>
                </a:solidFill>
                <a:latin typeface="Abel"/>
                <a:ea typeface="Abel"/>
                <a:cs typeface="Abel"/>
                <a:sym typeface="Abe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grpSp>
        <p:nvGrpSpPr>
          <p:cNvPr id="58" name="Google Shape;58;p6"/>
          <p:cNvGrpSpPr/>
          <p:nvPr/>
        </p:nvGrpSpPr>
        <p:grpSpPr>
          <a:xfrm>
            <a:off x="-1440509" y="-1153724"/>
            <a:ext cx="13405964" cy="9754155"/>
            <a:chOff x="-1440509" y="-1153724"/>
            <a:chExt cx="13405964" cy="9754155"/>
          </a:xfrm>
        </p:grpSpPr>
        <p:sp>
          <p:nvSpPr>
            <p:cNvPr id="59" name="Google Shape;59;p6"/>
            <p:cNvSpPr/>
            <p:nvPr/>
          </p:nvSpPr>
          <p:spPr>
            <a:xfrm rot="1514338">
              <a:off x="7444426" y="3937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rot="5114100">
              <a:off x="-1266016" y="-994810"/>
              <a:ext cx="2215747" cy="23889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114100">
              <a:off x="-760283" y="-943898"/>
              <a:ext cx="2160615" cy="261974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p:nvPr/>
          </p:nvSpPr>
          <p:spPr>
            <a:xfrm rot="5114100">
              <a:off x="-942760" y="-1111308"/>
              <a:ext cx="2497588" cy="26219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6"/>
            <p:cNvSpPr/>
            <p:nvPr/>
          </p:nvSpPr>
          <p:spPr>
            <a:xfrm rot="1430265">
              <a:off x="6938512" y="3660036"/>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rot="1430265">
              <a:off x="7358361" y="3640970"/>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6"/>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6"/>
        <p:cNvGrpSpPr/>
        <p:nvPr/>
      </p:nvGrpSpPr>
      <p:grpSpPr>
        <a:xfrm>
          <a:off x="0" y="0"/>
          <a:ext cx="0" cy="0"/>
          <a:chOff x="0" y="0"/>
          <a:chExt cx="0" cy="0"/>
        </a:xfrm>
      </p:grpSpPr>
      <p:grpSp>
        <p:nvGrpSpPr>
          <p:cNvPr id="67" name="Google Shape;67;p7"/>
          <p:cNvGrpSpPr/>
          <p:nvPr/>
        </p:nvGrpSpPr>
        <p:grpSpPr>
          <a:xfrm>
            <a:off x="-1645549" y="-2015865"/>
            <a:ext cx="14188757" cy="10087940"/>
            <a:chOff x="-1645549" y="-2015865"/>
            <a:chExt cx="14188757" cy="10087940"/>
          </a:xfrm>
        </p:grpSpPr>
        <p:grpSp>
          <p:nvGrpSpPr>
            <p:cNvPr id="68" name="Google Shape;68;p7"/>
            <p:cNvGrpSpPr/>
            <p:nvPr/>
          </p:nvGrpSpPr>
          <p:grpSpPr>
            <a:xfrm>
              <a:off x="-1645549" y="-2015865"/>
              <a:ext cx="3359588" cy="8686086"/>
              <a:chOff x="7271351" y="-2015865"/>
              <a:chExt cx="3359588" cy="8686086"/>
            </a:xfrm>
          </p:grpSpPr>
          <p:sp>
            <p:nvSpPr>
              <p:cNvPr id="69" name="Google Shape;69;p7"/>
              <p:cNvSpPr/>
              <p:nvPr/>
            </p:nvSpPr>
            <p:spPr>
              <a:xfrm rot="-336564">
                <a:off x="7392508" y="351241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336564">
                <a:off x="7859748" y="367736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rot="-336564">
                <a:off x="7496060" y="369405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rot="10463436">
                <a:off x="8101045" y="-1455062"/>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rot="10463436">
                <a:off x="7693739" y="-1870925"/>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p:nvPr/>
            </p:nvSpPr>
            <p:spPr>
              <a:xfrm rot="10463436">
                <a:off x="7691103" y="-1889993"/>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7"/>
            <p:cNvGrpSpPr/>
            <p:nvPr/>
          </p:nvGrpSpPr>
          <p:grpSpPr>
            <a:xfrm rot="2219984">
              <a:off x="7913359" y="3296805"/>
              <a:ext cx="3796561" cy="4039571"/>
              <a:chOff x="7558301" y="3163860"/>
              <a:chExt cx="3072638" cy="3269311"/>
            </a:xfrm>
          </p:grpSpPr>
          <p:sp>
            <p:nvSpPr>
              <p:cNvPr id="76" name="Google Shape;76;p7"/>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7"/>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7"/>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9" name="Google Shape;79;p7"/>
          <p:cNvSpPr txBox="1">
            <a:spLocks noGrp="1"/>
          </p:cNvSpPr>
          <p:nvPr>
            <p:ph type="body" idx="1"/>
          </p:nvPr>
        </p:nvSpPr>
        <p:spPr>
          <a:xfrm>
            <a:off x="1427100" y="1221400"/>
            <a:ext cx="2946900" cy="27537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80" name="Google Shape;80;p7"/>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1"/>
        <p:cNvGrpSpPr/>
        <p:nvPr/>
      </p:nvGrpSpPr>
      <p:grpSpPr>
        <a:xfrm>
          <a:off x="0" y="0"/>
          <a:ext cx="0" cy="0"/>
          <a:chOff x="0" y="0"/>
          <a:chExt cx="0" cy="0"/>
        </a:xfrm>
      </p:grpSpPr>
      <p:grpSp>
        <p:nvGrpSpPr>
          <p:cNvPr id="82" name="Google Shape;82;p8"/>
          <p:cNvGrpSpPr/>
          <p:nvPr/>
        </p:nvGrpSpPr>
        <p:grpSpPr>
          <a:xfrm>
            <a:off x="-585686" y="-1099379"/>
            <a:ext cx="10929760" cy="7352891"/>
            <a:chOff x="-585686" y="-1099379"/>
            <a:chExt cx="10929760" cy="7352891"/>
          </a:xfrm>
        </p:grpSpPr>
        <p:sp>
          <p:nvSpPr>
            <p:cNvPr id="83" name="Google Shape;83;p8"/>
            <p:cNvSpPr/>
            <p:nvPr/>
          </p:nvSpPr>
          <p:spPr>
            <a:xfrm rot="315833">
              <a:off x="-470260" y="2809509"/>
              <a:ext cx="2437809" cy="2628347"/>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315833">
              <a:off x="-13572" y="3038950"/>
              <a:ext cx="2377152" cy="288229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rot="315833">
              <a:off x="-286641" y="3248850"/>
              <a:ext cx="2747897" cy="288469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315633">
              <a:off x="6771567" y="-971975"/>
              <a:ext cx="2924002" cy="315254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rot="315633">
              <a:off x="6951891" y="-552494"/>
              <a:ext cx="2851248" cy="345713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315633">
              <a:off x="6896466" y="-360189"/>
              <a:ext cx="3295933" cy="346001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8"/>
            <p:cNvSpPr/>
            <p:nvPr/>
          </p:nvSpPr>
          <p:spPr>
            <a:xfrm>
              <a:off x="1271525" y="759175"/>
              <a:ext cx="6595500" cy="364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8"/>
            <p:cNvSpPr/>
            <p:nvPr/>
          </p:nvSpPr>
          <p:spPr>
            <a:xfrm rot="5400000">
              <a:off x="2739044" y="-751734"/>
              <a:ext cx="3665822" cy="6646939"/>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8"/>
          <p:cNvSpPr txBox="1">
            <a:spLocks noGrp="1"/>
          </p:cNvSpPr>
          <p:nvPr>
            <p:ph type="title"/>
          </p:nvPr>
        </p:nvSpPr>
        <p:spPr>
          <a:xfrm>
            <a:off x="2716500" y="2904100"/>
            <a:ext cx="3711000" cy="3939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1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92" name="Google Shape;92;p8"/>
          <p:cNvSpPr txBox="1">
            <a:spLocks noGrp="1"/>
          </p:cNvSpPr>
          <p:nvPr>
            <p:ph type="subTitle" idx="1"/>
          </p:nvPr>
        </p:nvSpPr>
        <p:spPr>
          <a:xfrm>
            <a:off x="1986000" y="1750675"/>
            <a:ext cx="5172000" cy="13143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3"/>
        <p:cNvGrpSpPr/>
        <p:nvPr/>
      </p:nvGrpSpPr>
      <p:grpSpPr>
        <a:xfrm>
          <a:off x="0" y="0"/>
          <a:ext cx="0" cy="0"/>
          <a:chOff x="0" y="0"/>
          <a:chExt cx="0" cy="0"/>
        </a:xfrm>
      </p:grpSpPr>
      <p:grpSp>
        <p:nvGrpSpPr>
          <p:cNvPr id="94" name="Google Shape;94;p9"/>
          <p:cNvGrpSpPr/>
          <p:nvPr/>
        </p:nvGrpSpPr>
        <p:grpSpPr>
          <a:xfrm>
            <a:off x="-2625958" y="-2071525"/>
            <a:ext cx="13782479" cy="8905482"/>
            <a:chOff x="-2625958" y="-2071525"/>
            <a:chExt cx="13782479" cy="8905482"/>
          </a:xfrm>
        </p:grpSpPr>
        <p:sp>
          <p:nvSpPr>
            <p:cNvPr id="95" name="Google Shape;95;p9"/>
            <p:cNvSpPr/>
            <p:nvPr/>
          </p:nvSpPr>
          <p:spPr>
            <a:xfrm rot="1514233">
              <a:off x="7878011" y="-1639693"/>
              <a:ext cx="2647934" cy="277975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9"/>
            <p:cNvSpPr/>
            <p:nvPr/>
          </p:nvSpPr>
          <p:spPr>
            <a:xfrm rot="1514503">
              <a:off x="-2219652" y="4068093"/>
              <a:ext cx="2230706" cy="2405056"/>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rot="1514503">
              <a:off x="-1485024" y="3649180"/>
              <a:ext cx="2175201" cy="2637427"/>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rot="1514503">
              <a:off x="-1806691" y="3576585"/>
              <a:ext cx="2514449" cy="263962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p:nvPr/>
          </p:nvSpPr>
          <p:spPr>
            <a:xfrm rot="1430232">
              <a:off x="8138809" y="-1234074"/>
              <a:ext cx="2327211" cy="250910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9"/>
            <p:cNvSpPr/>
            <p:nvPr/>
          </p:nvSpPr>
          <p:spPr>
            <a:xfrm rot="1430232">
              <a:off x="8428003" y="-1037258"/>
              <a:ext cx="2269306" cy="275152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9"/>
          <p:cNvSpPr txBox="1">
            <a:spLocks noGrp="1"/>
          </p:cNvSpPr>
          <p:nvPr>
            <p:ph type="subTitle" idx="1"/>
          </p:nvPr>
        </p:nvSpPr>
        <p:spPr>
          <a:xfrm>
            <a:off x="1006900" y="1726125"/>
            <a:ext cx="3515100" cy="22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1400"/>
              <a:buChar char="●"/>
              <a:defRPr/>
            </a:lvl1pPr>
            <a:lvl2pPr lvl="1" rtl="0">
              <a:spcBef>
                <a:spcPts val="100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2" name="Google Shape;102;p9"/>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3"/>
        <p:cNvGrpSpPr/>
        <p:nvPr/>
      </p:nvGrpSpPr>
      <p:grpSpPr>
        <a:xfrm>
          <a:off x="0" y="0"/>
          <a:ext cx="0" cy="0"/>
          <a:chOff x="0" y="0"/>
          <a:chExt cx="0" cy="0"/>
        </a:xfrm>
      </p:grpSpPr>
      <p:sp>
        <p:nvSpPr>
          <p:cNvPr id="104" name="Google Shape;104;p10"/>
          <p:cNvSpPr txBox="1">
            <a:spLocks noGrp="1"/>
          </p:cNvSpPr>
          <p:nvPr>
            <p:ph type="title"/>
          </p:nvPr>
        </p:nvSpPr>
        <p:spPr>
          <a:xfrm>
            <a:off x="865625" y="3880050"/>
            <a:ext cx="5150100" cy="431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900"/>
              <a:buNone/>
              <a:defRPr sz="2400"/>
            </a:lvl1pPr>
            <a:lvl2pPr lvl="1" algn="ctr" rtl="0">
              <a:spcBef>
                <a:spcPts val="0"/>
              </a:spcBef>
              <a:spcAft>
                <a:spcPts val="0"/>
              </a:spcAft>
              <a:buSzPts val="2900"/>
              <a:buNone/>
              <a:defRPr sz="2900"/>
            </a:lvl2pPr>
            <a:lvl3pPr lvl="2" algn="ctr" rtl="0">
              <a:spcBef>
                <a:spcPts val="0"/>
              </a:spcBef>
              <a:spcAft>
                <a:spcPts val="0"/>
              </a:spcAft>
              <a:buSzPts val="2900"/>
              <a:buNone/>
              <a:defRPr sz="2900"/>
            </a:lvl3pPr>
            <a:lvl4pPr lvl="3" algn="ctr" rtl="0">
              <a:spcBef>
                <a:spcPts val="0"/>
              </a:spcBef>
              <a:spcAft>
                <a:spcPts val="0"/>
              </a:spcAft>
              <a:buSzPts val="2900"/>
              <a:buNone/>
              <a:defRPr sz="2900"/>
            </a:lvl4pPr>
            <a:lvl5pPr lvl="4" algn="ctr" rtl="0">
              <a:spcBef>
                <a:spcPts val="0"/>
              </a:spcBef>
              <a:spcAft>
                <a:spcPts val="0"/>
              </a:spcAft>
              <a:buSzPts val="2900"/>
              <a:buNone/>
              <a:defRPr sz="2900"/>
            </a:lvl5pPr>
            <a:lvl6pPr lvl="5" algn="ctr" rtl="0">
              <a:spcBef>
                <a:spcPts val="0"/>
              </a:spcBef>
              <a:spcAft>
                <a:spcPts val="0"/>
              </a:spcAft>
              <a:buSzPts val="2900"/>
              <a:buNone/>
              <a:defRPr sz="2900"/>
            </a:lvl6pPr>
            <a:lvl7pPr lvl="6" algn="ctr" rtl="0">
              <a:spcBef>
                <a:spcPts val="0"/>
              </a:spcBef>
              <a:spcAft>
                <a:spcPts val="0"/>
              </a:spcAft>
              <a:buSzPts val="2900"/>
              <a:buNone/>
              <a:defRPr sz="2900"/>
            </a:lvl7pPr>
            <a:lvl8pPr lvl="7" algn="ctr" rtl="0">
              <a:spcBef>
                <a:spcPts val="0"/>
              </a:spcBef>
              <a:spcAft>
                <a:spcPts val="0"/>
              </a:spcAft>
              <a:buSzPts val="2900"/>
              <a:buNone/>
              <a:defRPr sz="2900"/>
            </a:lvl8pPr>
            <a:lvl9pPr lvl="8" algn="ctr" rtl="0">
              <a:spcBef>
                <a:spcPts val="0"/>
              </a:spcBef>
              <a:spcAft>
                <a:spcPts val="0"/>
              </a:spcAft>
              <a:buSzPts val="2900"/>
              <a:buNone/>
              <a:defRPr sz="2900"/>
            </a:lvl9pPr>
          </a:lstStyle>
          <a:p>
            <a:endParaRPr/>
          </a:p>
        </p:txBody>
      </p:sp>
      <p:grpSp>
        <p:nvGrpSpPr>
          <p:cNvPr id="105" name="Google Shape;105;p10"/>
          <p:cNvGrpSpPr/>
          <p:nvPr/>
        </p:nvGrpSpPr>
        <p:grpSpPr>
          <a:xfrm>
            <a:off x="-2875650" y="-4743981"/>
            <a:ext cx="15551676" cy="13379484"/>
            <a:chOff x="-2875650" y="-4743981"/>
            <a:chExt cx="15551676" cy="13379484"/>
          </a:xfrm>
        </p:grpSpPr>
        <p:grpSp>
          <p:nvGrpSpPr>
            <p:cNvPr id="106" name="Google Shape;106;p10"/>
            <p:cNvGrpSpPr/>
            <p:nvPr/>
          </p:nvGrpSpPr>
          <p:grpSpPr>
            <a:xfrm>
              <a:off x="5914475" y="1761269"/>
              <a:ext cx="6761551" cy="6874234"/>
              <a:chOff x="5663050" y="1538594"/>
              <a:chExt cx="6761551" cy="6874234"/>
            </a:xfrm>
          </p:grpSpPr>
          <p:sp>
            <p:nvSpPr>
              <p:cNvPr id="107" name="Google Shape;107;p10"/>
              <p:cNvSpPr/>
              <p:nvPr/>
            </p:nvSpPr>
            <p:spPr>
              <a:xfrm rot="6914310">
                <a:off x="7064089" y="2220790"/>
                <a:ext cx="4512295" cy="4736929"/>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0"/>
              <p:cNvSpPr/>
              <p:nvPr/>
            </p:nvSpPr>
            <p:spPr>
              <a:xfrm rot="899953" flipH="1">
                <a:off x="6876393" y="2622569"/>
                <a:ext cx="3966060" cy="427604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0"/>
              <p:cNvSpPr/>
              <p:nvPr/>
            </p:nvSpPr>
            <p:spPr>
              <a:xfrm rot="-3600001">
                <a:off x="6726648" y="3221489"/>
                <a:ext cx="3867247" cy="468902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 name="Google Shape;110;p10"/>
            <p:cNvGrpSpPr/>
            <p:nvPr/>
          </p:nvGrpSpPr>
          <p:grpSpPr>
            <a:xfrm>
              <a:off x="-2875650" y="-4743981"/>
              <a:ext cx="6761551" cy="6874234"/>
              <a:chOff x="5663050" y="1538594"/>
              <a:chExt cx="6761551" cy="6874234"/>
            </a:xfrm>
          </p:grpSpPr>
          <p:sp>
            <p:nvSpPr>
              <p:cNvPr id="111" name="Google Shape;111;p10"/>
              <p:cNvSpPr/>
              <p:nvPr/>
            </p:nvSpPr>
            <p:spPr>
              <a:xfrm rot="6914310">
                <a:off x="7064089" y="2220790"/>
                <a:ext cx="4512295" cy="4736929"/>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0"/>
              <p:cNvSpPr/>
              <p:nvPr/>
            </p:nvSpPr>
            <p:spPr>
              <a:xfrm rot="899953" flipH="1">
                <a:off x="6876393" y="2622569"/>
                <a:ext cx="3966060" cy="427604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0"/>
              <p:cNvSpPr/>
              <p:nvPr/>
            </p:nvSpPr>
            <p:spPr>
              <a:xfrm rot="-3600001">
                <a:off x="6726648" y="3221489"/>
                <a:ext cx="3867247" cy="468902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28400" y="445025"/>
            <a:ext cx="74871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1pPr>
            <a:lvl2pPr lvl="1"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2pPr>
            <a:lvl3pPr lvl="2"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3pPr>
            <a:lvl4pPr lvl="3"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4pPr>
            <a:lvl5pPr lvl="4"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5pPr>
            <a:lvl6pPr lvl="5"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6pPr>
            <a:lvl7pPr lvl="6"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7pPr>
            <a:lvl8pPr lvl="7"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8pPr>
            <a:lvl9pPr lvl="8"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9pPr>
          </a:lstStyle>
          <a:p>
            <a:endParaRPr/>
          </a:p>
        </p:txBody>
      </p:sp>
      <p:sp>
        <p:nvSpPr>
          <p:cNvPr id="7" name="Google Shape;7;p1"/>
          <p:cNvSpPr txBox="1">
            <a:spLocks noGrp="1"/>
          </p:cNvSpPr>
          <p:nvPr>
            <p:ph type="body" idx="1"/>
          </p:nvPr>
        </p:nvSpPr>
        <p:spPr>
          <a:xfrm>
            <a:off x="828400" y="1808575"/>
            <a:ext cx="7487100" cy="2760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1pPr>
            <a:lvl2pPr marL="914400" lvl="1"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2pPr>
            <a:lvl3pPr marL="1371600" lvl="2"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3pPr>
            <a:lvl4pPr marL="1828800" lvl="3"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4pPr>
            <a:lvl5pPr marL="2286000" lvl="4"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5pPr>
            <a:lvl6pPr marL="2743200" lvl="5"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6pPr>
            <a:lvl7pPr marL="3200400" lvl="6"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7pPr>
            <a:lvl8pPr marL="3657600" lvl="7"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8pPr>
            <a:lvl9pPr marL="4114800" lvl="8"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20.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0.xml"/><Relationship Id="rId5" Type="http://schemas.openxmlformats.org/officeDocument/2006/relationships/image" Target="../media/image50.jpeg"/><Relationship Id="rId4" Type="http://schemas.openxmlformats.org/officeDocument/2006/relationships/image" Target="../media/image49.jpeg"/></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0.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0.xml"/><Relationship Id="rId5" Type="http://schemas.openxmlformats.org/officeDocument/2006/relationships/image" Target="../media/image11.jpe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9"/>
          <p:cNvSpPr txBox="1">
            <a:spLocks noGrp="1"/>
          </p:cNvSpPr>
          <p:nvPr>
            <p:ph type="ctrTitle"/>
          </p:nvPr>
        </p:nvSpPr>
        <p:spPr>
          <a:xfrm>
            <a:off x="2329764" y="1503552"/>
            <a:ext cx="4484674" cy="1887300"/>
          </a:xfrm>
          <a:prstGeom prst="rect">
            <a:avLst/>
          </a:prstGeom>
        </p:spPr>
        <p:txBody>
          <a:bodyPr spcFirstLastPara="1" wrap="square" lIns="91425" tIns="91425" rIns="91425" bIns="91425" anchor="ctr" anchorCtr="0">
            <a:noAutofit/>
          </a:bodyPr>
          <a:lstStyle/>
          <a:p>
            <a:r>
              <a:rPr lang="en" sz="7200"/>
              <a:t>19AIE101</a:t>
            </a:r>
            <a:br>
              <a:rPr lang="en" sz="7200"/>
            </a:br>
            <a:r>
              <a:rPr lang="en" sz="2400"/>
              <a:t>ELEMENTS OF COMPUTING SYSTEMS-1</a:t>
            </a:r>
            <a:br>
              <a:rPr lang="en" sz="2400"/>
            </a:br>
            <a:endParaRPr lang="en" sz="3600"/>
          </a:p>
        </p:txBody>
      </p:sp>
      <p:sp>
        <p:nvSpPr>
          <p:cNvPr id="4" name="TextBox 3">
            <a:extLst>
              <a:ext uri="{FF2B5EF4-FFF2-40B4-BE49-F238E27FC236}">
                <a16:creationId xmlns:a16="http://schemas.microsoft.com/office/drawing/2014/main" id="{A4DF43B8-DA5F-40A9-9E06-3654958EFE54}"/>
              </a:ext>
            </a:extLst>
          </p:cNvPr>
          <p:cNvSpPr txBox="1"/>
          <p:nvPr/>
        </p:nvSpPr>
        <p:spPr>
          <a:xfrm>
            <a:off x="3311730" y="3248642"/>
            <a:ext cx="274319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 sz="3200">
                <a:solidFill>
                  <a:srgbClr val="DCAE52"/>
                </a:solidFill>
                <a:latin typeface="Abel"/>
              </a:rPr>
              <a:t>ASSIGNMENT-2</a:t>
            </a:r>
            <a:endParaRPr lang="en-US" sz="3200">
              <a:solidFill>
                <a:srgbClr val="DCAE52"/>
              </a:solidFill>
              <a:latin typeface="Abe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ext&#10;&#10;Description automatically generated">
            <a:extLst>
              <a:ext uri="{FF2B5EF4-FFF2-40B4-BE49-F238E27FC236}">
                <a16:creationId xmlns:a16="http://schemas.microsoft.com/office/drawing/2014/main" id="{63BAFA02-D579-49A3-BCD5-AA78967069E3}"/>
              </a:ext>
            </a:extLst>
          </p:cNvPr>
          <p:cNvPicPr>
            <a:picLocks noChangeAspect="1"/>
          </p:cNvPicPr>
          <p:nvPr/>
        </p:nvPicPr>
        <p:blipFill>
          <a:blip r:embed="rId2"/>
          <a:stretch>
            <a:fillRect/>
          </a:stretch>
        </p:blipFill>
        <p:spPr>
          <a:xfrm>
            <a:off x="2106668" y="950493"/>
            <a:ext cx="4457700" cy="4139177"/>
          </a:xfrm>
          <a:prstGeom prst="rect">
            <a:avLst/>
          </a:prstGeom>
        </p:spPr>
      </p:pic>
      <p:sp>
        <p:nvSpPr>
          <p:cNvPr id="5" name="TextBox 4">
            <a:extLst>
              <a:ext uri="{FF2B5EF4-FFF2-40B4-BE49-F238E27FC236}">
                <a16:creationId xmlns:a16="http://schemas.microsoft.com/office/drawing/2014/main" id="{7AEF683B-8027-4A8D-BFBA-47E9135A91E4}"/>
              </a:ext>
            </a:extLst>
          </p:cNvPr>
          <p:cNvSpPr txBox="1"/>
          <p:nvPr/>
        </p:nvSpPr>
        <p:spPr>
          <a:xfrm>
            <a:off x="2796409" y="37246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200">
                <a:solidFill>
                  <a:schemeClr val="accent4"/>
                </a:solidFill>
                <a:latin typeface="Abel"/>
              </a:rPr>
              <a:t>HDL FILE</a:t>
            </a:r>
          </a:p>
        </p:txBody>
      </p:sp>
    </p:spTree>
    <p:extLst>
      <p:ext uri="{BB962C8B-B14F-4D97-AF65-F5344CB8AC3E}">
        <p14:creationId xmlns:p14="http://schemas.microsoft.com/office/powerpoint/2010/main" val="440270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4FA5DB4C-DC21-44D5-9745-44CFC2AD828D}"/>
              </a:ext>
            </a:extLst>
          </p:cNvPr>
          <p:cNvPicPr>
            <a:picLocks noChangeAspect="1"/>
          </p:cNvPicPr>
          <p:nvPr/>
        </p:nvPicPr>
        <p:blipFill>
          <a:blip r:embed="rId2"/>
          <a:stretch>
            <a:fillRect/>
          </a:stretch>
        </p:blipFill>
        <p:spPr>
          <a:xfrm>
            <a:off x="1180443" y="765024"/>
            <a:ext cx="2950122" cy="4096270"/>
          </a:xfrm>
          <a:prstGeom prst="rect">
            <a:avLst/>
          </a:prstGeom>
        </p:spPr>
      </p:pic>
      <p:pic>
        <p:nvPicPr>
          <p:cNvPr id="5" name="Picture 5" descr="Chart&#10;&#10;Description automatically generated">
            <a:extLst>
              <a:ext uri="{FF2B5EF4-FFF2-40B4-BE49-F238E27FC236}">
                <a16:creationId xmlns:a16="http://schemas.microsoft.com/office/drawing/2014/main" id="{5BF567AB-3EFF-44DB-9A31-E4A080994853}"/>
              </a:ext>
            </a:extLst>
          </p:cNvPr>
          <p:cNvPicPr>
            <a:picLocks noChangeAspect="1"/>
          </p:cNvPicPr>
          <p:nvPr/>
        </p:nvPicPr>
        <p:blipFill>
          <a:blip r:embed="rId3"/>
          <a:stretch>
            <a:fillRect/>
          </a:stretch>
        </p:blipFill>
        <p:spPr>
          <a:xfrm>
            <a:off x="4990443" y="2297824"/>
            <a:ext cx="3350829" cy="1651437"/>
          </a:xfrm>
          <a:prstGeom prst="rect">
            <a:avLst/>
          </a:prstGeom>
        </p:spPr>
      </p:pic>
      <p:sp>
        <p:nvSpPr>
          <p:cNvPr id="6" name="TextBox 5">
            <a:extLst>
              <a:ext uri="{FF2B5EF4-FFF2-40B4-BE49-F238E27FC236}">
                <a16:creationId xmlns:a16="http://schemas.microsoft.com/office/drawing/2014/main" id="{DB9557DA-67A4-4E80-A33D-86AA762CF6F3}"/>
              </a:ext>
            </a:extLst>
          </p:cNvPr>
          <p:cNvSpPr txBox="1"/>
          <p:nvPr/>
        </p:nvSpPr>
        <p:spPr>
          <a:xfrm>
            <a:off x="1545020" y="293633"/>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200">
                <a:solidFill>
                  <a:schemeClr val="accent4"/>
                </a:solidFill>
                <a:latin typeface="Abel"/>
              </a:rPr>
              <a:t>TEST FILE</a:t>
            </a:r>
          </a:p>
        </p:txBody>
      </p:sp>
      <p:sp>
        <p:nvSpPr>
          <p:cNvPr id="7" name="TextBox 6">
            <a:extLst>
              <a:ext uri="{FF2B5EF4-FFF2-40B4-BE49-F238E27FC236}">
                <a16:creationId xmlns:a16="http://schemas.microsoft.com/office/drawing/2014/main" id="{CF6C9C48-BFF2-47C6-88D8-75019208F478}"/>
              </a:ext>
            </a:extLst>
          </p:cNvPr>
          <p:cNvSpPr txBox="1"/>
          <p:nvPr/>
        </p:nvSpPr>
        <p:spPr>
          <a:xfrm>
            <a:off x="5215430" y="1776577"/>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200">
                <a:solidFill>
                  <a:schemeClr val="accent4"/>
                </a:solidFill>
                <a:latin typeface="Abel"/>
              </a:rPr>
              <a:t>COMPARE FILE</a:t>
            </a:r>
          </a:p>
        </p:txBody>
      </p:sp>
    </p:spTree>
    <p:extLst>
      <p:ext uri="{BB962C8B-B14F-4D97-AF65-F5344CB8AC3E}">
        <p14:creationId xmlns:p14="http://schemas.microsoft.com/office/powerpoint/2010/main" val="3057824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10;&#10;Description automatically generated">
            <a:extLst>
              <a:ext uri="{FF2B5EF4-FFF2-40B4-BE49-F238E27FC236}">
                <a16:creationId xmlns:a16="http://schemas.microsoft.com/office/drawing/2014/main" id="{8E09C6F5-A55C-47FE-9876-06ED54EC44E3}"/>
              </a:ext>
            </a:extLst>
          </p:cNvPr>
          <p:cNvPicPr>
            <a:picLocks noChangeAspect="1"/>
          </p:cNvPicPr>
          <p:nvPr/>
        </p:nvPicPr>
        <p:blipFill>
          <a:blip r:embed="rId2"/>
          <a:stretch>
            <a:fillRect/>
          </a:stretch>
        </p:blipFill>
        <p:spPr>
          <a:xfrm>
            <a:off x="2776702" y="1508385"/>
            <a:ext cx="6211613" cy="3397822"/>
          </a:xfrm>
          <a:prstGeom prst="rect">
            <a:avLst/>
          </a:prstGeom>
        </p:spPr>
      </p:pic>
      <p:sp>
        <p:nvSpPr>
          <p:cNvPr id="6" name="TextBox 5">
            <a:extLst>
              <a:ext uri="{FF2B5EF4-FFF2-40B4-BE49-F238E27FC236}">
                <a16:creationId xmlns:a16="http://schemas.microsoft.com/office/drawing/2014/main" id="{0BD58908-353A-43D3-95A4-8A5B8FF1A65B}"/>
              </a:ext>
            </a:extLst>
          </p:cNvPr>
          <p:cNvSpPr txBox="1"/>
          <p:nvPr/>
        </p:nvSpPr>
        <p:spPr>
          <a:xfrm>
            <a:off x="71930" y="2091887"/>
            <a:ext cx="2743200"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accent4"/>
                </a:solidFill>
                <a:latin typeface="Montserrat"/>
              </a:rPr>
              <a:t>NOW,let us run these files</a:t>
            </a:r>
            <a:endParaRPr lang="en-US"/>
          </a:p>
          <a:p>
            <a:r>
              <a:rPr lang="en-GB">
                <a:solidFill>
                  <a:schemeClr val="accent4"/>
                </a:solidFill>
                <a:latin typeface="Montserrat"/>
              </a:rPr>
              <a:t>In hardware simulator,test</a:t>
            </a:r>
            <a:endParaRPr lang="en-US"/>
          </a:p>
          <a:p>
            <a:r>
              <a:rPr lang="en-GB">
                <a:solidFill>
                  <a:schemeClr val="accent4"/>
                </a:solidFill>
                <a:latin typeface="Montserrat"/>
              </a:rPr>
              <a:t>It and compare the output</a:t>
            </a:r>
            <a:endParaRPr lang="en-US">
              <a:solidFill>
                <a:schemeClr val="accent4"/>
              </a:solidFill>
            </a:endParaRPr>
          </a:p>
          <a:p>
            <a:r>
              <a:rPr lang="en-GB">
                <a:solidFill>
                  <a:schemeClr val="accent4"/>
                </a:solidFill>
                <a:latin typeface="Montserrat"/>
              </a:rPr>
              <a:t>Files.</a:t>
            </a:r>
            <a:endParaRPr lang="en-US"/>
          </a:p>
          <a:p>
            <a:pPr algn="l"/>
            <a:endParaRPr lang="en-GB"/>
          </a:p>
        </p:txBody>
      </p:sp>
      <p:sp>
        <p:nvSpPr>
          <p:cNvPr id="10" name="TextBox 1">
            <a:extLst>
              <a:ext uri="{FF2B5EF4-FFF2-40B4-BE49-F238E27FC236}">
                <a16:creationId xmlns:a16="http://schemas.microsoft.com/office/drawing/2014/main" id="{DEF9783E-601B-4A4A-9E63-572F81AAD587}"/>
              </a:ext>
            </a:extLst>
          </p:cNvPr>
          <p:cNvSpPr txBox="1"/>
          <p:nvPr/>
        </p:nvSpPr>
        <p:spPr>
          <a:xfrm>
            <a:off x="204952" y="-1970"/>
            <a:ext cx="7581243" cy="107721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3200">
                <a:solidFill>
                  <a:srgbClr val="FFDD6B"/>
                </a:solidFill>
                <a:latin typeface="Abel"/>
              </a:rPr>
              <a:t>IMPLEMENTING THE  CHIP LOGIC IN HARDWARE SIMULATOR:</a:t>
            </a:r>
            <a:r>
              <a:rPr lang="en-GB" sz="3200">
                <a:latin typeface="Abel"/>
                <a:ea typeface="Abel"/>
                <a:cs typeface="Abel"/>
              </a:rPr>
              <a:t>​</a:t>
            </a:r>
            <a:endParaRPr lang="en-GB" sz="3200">
              <a:latin typeface="Abel"/>
            </a:endParaRPr>
          </a:p>
        </p:txBody>
      </p:sp>
    </p:spTree>
    <p:extLst>
      <p:ext uri="{BB962C8B-B14F-4D97-AF65-F5344CB8AC3E}">
        <p14:creationId xmlns:p14="http://schemas.microsoft.com/office/powerpoint/2010/main" val="474107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10;&#10;Description automatically generated">
            <a:extLst>
              <a:ext uri="{FF2B5EF4-FFF2-40B4-BE49-F238E27FC236}">
                <a16:creationId xmlns:a16="http://schemas.microsoft.com/office/drawing/2014/main" id="{46DC532F-D1C9-4322-8909-6CF16E8067A3}"/>
              </a:ext>
            </a:extLst>
          </p:cNvPr>
          <p:cNvPicPr>
            <a:picLocks noChangeAspect="1"/>
          </p:cNvPicPr>
          <p:nvPr/>
        </p:nvPicPr>
        <p:blipFill>
          <a:blip r:embed="rId2"/>
          <a:stretch>
            <a:fillRect/>
          </a:stretch>
        </p:blipFill>
        <p:spPr>
          <a:xfrm>
            <a:off x="2648608" y="1528094"/>
            <a:ext cx="6379121" cy="3486503"/>
          </a:xfrm>
          <a:prstGeom prst="rect">
            <a:avLst/>
          </a:prstGeom>
        </p:spPr>
      </p:pic>
      <p:sp>
        <p:nvSpPr>
          <p:cNvPr id="5" name="TextBox 4">
            <a:extLst>
              <a:ext uri="{FF2B5EF4-FFF2-40B4-BE49-F238E27FC236}">
                <a16:creationId xmlns:a16="http://schemas.microsoft.com/office/drawing/2014/main" id="{E25B7E1F-4FEF-4DB4-8E3F-0ABB1F775EB3}"/>
              </a:ext>
            </a:extLst>
          </p:cNvPr>
          <p:cNvSpPr txBox="1"/>
          <p:nvPr/>
        </p:nvSpPr>
        <p:spPr>
          <a:xfrm>
            <a:off x="76857" y="126124"/>
            <a:ext cx="566967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200">
                <a:solidFill>
                  <a:srgbClr val="FFDD6B"/>
                </a:solidFill>
                <a:latin typeface="Abel"/>
              </a:rPr>
              <a:t>OUTPUT IN HARDWARE SIMULATOR:</a:t>
            </a:r>
            <a:r>
              <a:rPr lang="en-GB" sz="3200">
                <a:latin typeface="Abel"/>
              </a:rPr>
              <a:t>​</a:t>
            </a:r>
            <a:endParaRPr lang="en-GB" sz="3200"/>
          </a:p>
        </p:txBody>
      </p:sp>
      <p:sp>
        <p:nvSpPr>
          <p:cNvPr id="6" name="TextBox 5">
            <a:extLst>
              <a:ext uri="{FF2B5EF4-FFF2-40B4-BE49-F238E27FC236}">
                <a16:creationId xmlns:a16="http://schemas.microsoft.com/office/drawing/2014/main" id="{6941D721-A9E2-4C70-9BB9-3DB0697BDEDE}"/>
              </a:ext>
            </a:extLst>
          </p:cNvPr>
          <p:cNvSpPr txBox="1"/>
          <p:nvPr/>
        </p:nvSpPr>
        <p:spPr>
          <a:xfrm>
            <a:off x="116271" y="1791357"/>
            <a:ext cx="2743200"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FFDD6B"/>
                </a:solidFill>
                <a:latin typeface="Montserrat"/>
                <a:cs typeface="Segoe UI"/>
              </a:rPr>
              <a:t>NOW ,the truth table in the output in hardware simulator is </a:t>
            </a:r>
            <a:r>
              <a:rPr lang="en-US">
                <a:latin typeface="Montserrat"/>
                <a:cs typeface="Segoe UI"/>
              </a:rPr>
              <a:t>​</a:t>
            </a:r>
          </a:p>
          <a:p>
            <a:r>
              <a:rPr lang="en-GB">
                <a:solidFill>
                  <a:srgbClr val="FFDD6B"/>
                </a:solidFill>
                <a:latin typeface="Montserrat"/>
                <a:cs typeface="Segoe UI"/>
              </a:rPr>
              <a:t>Similar to the truthtable in the first slide.</a:t>
            </a:r>
            <a:r>
              <a:rPr lang="en-US">
                <a:latin typeface="Montserrat"/>
                <a:cs typeface="Segoe UI"/>
              </a:rPr>
              <a:t>​</a:t>
            </a:r>
          </a:p>
        </p:txBody>
      </p:sp>
    </p:spTree>
    <p:extLst>
      <p:ext uri="{BB962C8B-B14F-4D97-AF65-F5344CB8AC3E}">
        <p14:creationId xmlns:p14="http://schemas.microsoft.com/office/powerpoint/2010/main" val="1290243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8"/>
          <p:cNvSpPr/>
          <p:nvPr/>
        </p:nvSpPr>
        <p:spPr>
          <a:xfrm>
            <a:off x="371380" y="1036065"/>
            <a:ext cx="1394746" cy="1394746"/>
          </a:xfrm>
          <a:custGeom>
            <a:avLst/>
            <a:gdLst/>
            <a:ahLst/>
            <a:cxnLst/>
            <a:rect l="l" t="t" r="r" b="b"/>
            <a:pathLst>
              <a:path w="45090" h="45090" extrusionOk="0">
                <a:moveTo>
                  <a:pt x="45090" y="45089"/>
                </a:moveTo>
                <a:lnTo>
                  <a:pt x="1" y="45089"/>
                </a:lnTo>
                <a:lnTo>
                  <a:pt x="1" y="0"/>
                </a:lnTo>
                <a:lnTo>
                  <a:pt x="45090" y="0"/>
                </a:lnTo>
                <a:close/>
                <a:moveTo>
                  <a:pt x="441" y="44649"/>
                </a:moveTo>
                <a:lnTo>
                  <a:pt x="44649" y="44649"/>
                </a:lnTo>
                <a:lnTo>
                  <a:pt x="44649"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8"/>
          <p:cNvSpPr txBox="1">
            <a:spLocks noGrp="1"/>
          </p:cNvSpPr>
          <p:nvPr>
            <p:ph type="title"/>
          </p:nvPr>
        </p:nvSpPr>
        <p:spPr>
          <a:xfrm>
            <a:off x="1912482" y="2433995"/>
            <a:ext cx="6313593" cy="1482300"/>
          </a:xfrm>
          <a:prstGeom prst="rect">
            <a:avLst/>
          </a:prstGeom>
        </p:spPr>
        <p:txBody>
          <a:bodyPr spcFirstLastPara="1" wrap="square" lIns="91425" tIns="91425" rIns="91425" bIns="91425" anchor="ctr" anchorCtr="0">
            <a:noAutofit/>
          </a:bodyPr>
          <a:lstStyle/>
          <a:p>
            <a:pPr algn="just"/>
            <a:r>
              <a:rPr lang="en" sz="2400"/>
              <a:t>Design a Full adder using two half adders and an OR gate. Justify the gate level logic obtained for sum and carry function. Implement the designed logic in HDL using half adder chip constructed in Question 3 and test the chip in the hardware simulator. Give the CHIP name as “FA using HA”. (Use script based simulation (by creating script and cmp files) during presentation to show the results)</a:t>
            </a:r>
            <a:endParaRPr lang="en-US" sz="2400"/>
          </a:p>
        </p:txBody>
      </p:sp>
      <p:sp>
        <p:nvSpPr>
          <p:cNvPr id="427" name="Google Shape;427;p38"/>
          <p:cNvSpPr txBox="1">
            <a:spLocks noGrp="1"/>
          </p:cNvSpPr>
          <p:nvPr>
            <p:ph type="title" idx="2"/>
          </p:nvPr>
        </p:nvSpPr>
        <p:spPr>
          <a:xfrm>
            <a:off x="-465404" y="1038658"/>
            <a:ext cx="2979300" cy="130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p>
        </p:txBody>
      </p:sp>
    </p:spTree>
    <p:extLst>
      <p:ext uri="{BB962C8B-B14F-4D97-AF65-F5344CB8AC3E}">
        <p14:creationId xmlns:p14="http://schemas.microsoft.com/office/powerpoint/2010/main" val="1505763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9E14391-D944-4254-AD98-227CD45208BF}"/>
              </a:ext>
            </a:extLst>
          </p:cNvPr>
          <p:cNvSpPr txBox="1"/>
          <p:nvPr/>
        </p:nvSpPr>
        <p:spPr>
          <a:xfrm>
            <a:off x="246412" y="621227"/>
            <a:ext cx="4776847"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E9E2C9"/>
                </a:solidFill>
                <a:latin typeface="Montserrat"/>
              </a:rPr>
              <a:t>* Half Adder : Designed to add 2 bits</a:t>
            </a:r>
          </a:p>
          <a:p>
            <a:endParaRPr lang="en-US" sz="1600">
              <a:solidFill>
                <a:srgbClr val="E9E2C9"/>
              </a:solidFill>
              <a:latin typeface="Montserrat"/>
            </a:endParaRPr>
          </a:p>
          <a:p>
            <a:r>
              <a:rPr lang="en-US" sz="1600">
                <a:solidFill>
                  <a:srgbClr val="E9E2C9"/>
                </a:solidFill>
                <a:latin typeface="Montserrat"/>
              </a:rPr>
              <a:t>* </a:t>
            </a:r>
            <a:r>
              <a:rPr lang="en-US" sz="1600" err="1">
                <a:solidFill>
                  <a:srgbClr val="E9E2C9"/>
                </a:solidFill>
                <a:latin typeface="Montserrat"/>
              </a:rPr>
              <a:t>FUll</a:t>
            </a:r>
            <a:r>
              <a:rPr lang="en-US" sz="1600">
                <a:solidFill>
                  <a:srgbClr val="E9E2C9"/>
                </a:solidFill>
                <a:latin typeface="Montserrat"/>
              </a:rPr>
              <a:t> Adder: Designed to add  3 bits </a:t>
            </a:r>
          </a:p>
          <a:p>
            <a:endParaRPr lang="en-US" sz="1600">
              <a:solidFill>
                <a:srgbClr val="E9E2C9"/>
              </a:solidFill>
              <a:latin typeface="Montserrat"/>
            </a:endParaRPr>
          </a:p>
          <a:p>
            <a:endParaRPr lang="en-US" sz="1600">
              <a:solidFill>
                <a:srgbClr val="E9E2C9"/>
              </a:solidFill>
              <a:latin typeface="Montserrat"/>
            </a:endParaRPr>
          </a:p>
          <a:p>
            <a:endParaRPr lang="en-US" sz="1600">
              <a:solidFill>
                <a:srgbClr val="E9E2C9"/>
              </a:solidFill>
              <a:latin typeface="Montserrat"/>
            </a:endParaRPr>
          </a:p>
          <a:p>
            <a:endParaRPr lang="en-US" sz="1600">
              <a:solidFill>
                <a:srgbClr val="E9E2C9"/>
              </a:solidFill>
              <a:latin typeface="Montserrat"/>
            </a:endParaRPr>
          </a:p>
          <a:p>
            <a:r>
              <a:rPr lang="en-US" sz="1600">
                <a:solidFill>
                  <a:srgbClr val="E9E2C9"/>
                </a:solidFill>
                <a:latin typeface="Montserrat"/>
              </a:rPr>
              <a:t>                                       Half Adder: </a:t>
            </a:r>
          </a:p>
        </p:txBody>
      </p:sp>
      <p:pic>
        <p:nvPicPr>
          <p:cNvPr id="6" name="Picture 6" descr="A picture containing text, clock&#10;&#10;Description automatically generated">
            <a:extLst>
              <a:ext uri="{FF2B5EF4-FFF2-40B4-BE49-F238E27FC236}">
                <a16:creationId xmlns:a16="http://schemas.microsoft.com/office/drawing/2014/main" id="{B4EDC98D-9F8B-463C-A56E-E91B713B4901}"/>
              </a:ext>
            </a:extLst>
          </p:cNvPr>
          <p:cNvPicPr>
            <a:picLocks noChangeAspect="1"/>
          </p:cNvPicPr>
          <p:nvPr/>
        </p:nvPicPr>
        <p:blipFill>
          <a:blip r:embed="rId2"/>
          <a:stretch>
            <a:fillRect/>
          </a:stretch>
        </p:blipFill>
        <p:spPr>
          <a:xfrm>
            <a:off x="2947431" y="3545156"/>
            <a:ext cx="2076450" cy="1200150"/>
          </a:xfrm>
          <a:prstGeom prst="rect">
            <a:avLst/>
          </a:prstGeom>
        </p:spPr>
      </p:pic>
      <p:pic>
        <p:nvPicPr>
          <p:cNvPr id="7" name="Picture 7" descr="Text&#10;&#10;Description automatically generated">
            <a:extLst>
              <a:ext uri="{FF2B5EF4-FFF2-40B4-BE49-F238E27FC236}">
                <a16:creationId xmlns:a16="http://schemas.microsoft.com/office/drawing/2014/main" id="{F94E9F7D-ADB8-4E17-878D-8072CF698876}"/>
              </a:ext>
            </a:extLst>
          </p:cNvPr>
          <p:cNvPicPr>
            <a:picLocks noChangeAspect="1"/>
          </p:cNvPicPr>
          <p:nvPr/>
        </p:nvPicPr>
        <p:blipFill>
          <a:blip r:embed="rId3"/>
          <a:stretch>
            <a:fillRect/>
          </a:stretch>
        </p:blipFill>
        <p:spPr>
          <a:xfrm>
            <a:off x="5924673" y="3810309"/>
            <a:ext cx="2000250" cy="714375"/>
          </a:xfrm>
          <a:prstGeom prst="rect">
            <a:avLst/>
          </a:prstGeom>
        </p:spPr>
      </p:pic>
      <p:pic>
        <p:nvPicPr>
          <p:cNvPr id="8" name="Picture 8" descr="Diagram&#10;&#10;Description automatically generated">
            <a:extLst>
              <a:ext uri="{FF2B5EF4-FFF2-40B4-BE49-F238E27FC236}">
                <a16:creationId xmlns:a16="http://schemas.microsoft.com/office/drawing/2014/main" id="{ED582BC2-6202-45CE-B137-A041ADAE12FA}"/>
              </a:ext>
            </a:extLst>
          </p:cNvPr>
          <p:cNvPicPr>
            <a:picLocks noChangeAspect="1"/>
          </p:cNvPicPr>
          <p:nvPr/>
        </p:nvPicPr>
        <p:blipFill>
          <a:blip r:embed="rId4"/>
          <a:stretch>
            <a:fillRect/>
          </a:stretch>
        </p:blipFill>
        <p:spPr>
          <a:xfrm>
            <a:off x="4814764" y="2141269"/>
            <a:ext cx="1666875" cy="1143000"/>
          </a:xfrm>
          <a:prstGeom prst="rect">
            <a:avLst/>
          </a:prstGeom>
        </p:spPr>
      </p:pic>
    </p:spTree>
    <p:extLst>
      <p:ext uri="{BB962C8B-B14F-4D97-AF65-F5344CB8AC3E}">
        <p14:creationId xmlns:p14="http://schemas.microsoft.com/office/powerpoint/2010/main" val="1244820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 name="Subtitle 2">
            <a:extLst>
              <a:ext uri="{FF2B5EF4-FFF2-40B4-BE49-F238E27FC236}">
                <a16:creationId xmlns:a16="http://schemas.microsoft.com/office/drawing/2014/main" id="{825D5D63-1D6C-4DC1-9A72-92388A325CF5}"/>
              </a:ext>
            </a:extLst>
          </p:cNvPr>
          <p:cNvSpPr>
            <a:spLocks noGrp="1"/>
          </p:cNvSpPr>
          <p:nvPr>
            <p:ph type="subTitle" idx="1"/>
          </p:nvPr>
        </p:nvSpPr>
        <p:spPr>
          <a:xfrm>
            <a:off x="254546" y="1211326"/>
            <a:ext cx="7689900" cy="3528600"/>
          </a:xfrm>
        </p:spPr>
        <p:txBody>
          <a:bodyPr/>
          <a:lstStyle/>
          <a:p>
            <a:pPr marL="139700" indent="0">
              <a:buNone/>
            </a:pPr>
            <a:r>
              <a:rPr lang="en-US" sz="1600">
                <a:solidFill>
                  <a:schemeClr val="accent4">
                    <a:lumMod val="40000"/>
                    <a:lumOff val="60000"/>
                  </a:schemeClr>
                </a:solidFill>
              </a:rPr>
              <a:t>Sum is equal to the 3 input XOR using </a:t>
            </a:r>
          </a:p>
          <a:p>
            <a:pPr marL="139700" indent="0">
              <a:buNone/>
            </a:pPr>
            <a:r>
              <a:rPr lang="en-US" sz="1600">
                <a:solidFill>
                  <a:schemeClr val="accent4">
                    <a:lumMod val="40000"/>
                    <a:lumOff val="60000"/>
                  </a:schemeClr>
                </a:solidFill>
              </a:rPr>
              <a:t>Two 2 input XOR</a:t>
            </a:r>
          </a:p>
          <a:p>
            <a:pPr marL="139700" indent="0">
              <a:buNone/>
            </a:pPr>
            <a:endParaRPr lang="en-US" sz="1600">
              <a:solidFill>
                <a:schemeClr val="accent4">
                  <a:lumMod val="40000"/>
                  <a:lumOff val="60000"/>
                </a:schemeClr>
              </a:solidFill>
            </a:endParaRPr>
          </a:p>
          <a:p>
            <a:pPr marL="139700" indent="0">
              <a:buNone/>
            </a:pPr>
            <a:endParaRPr lang="en-US" sz="1600">
              <a:solidFill>
                <a:schemeClr val="accent4">
                  <a:lumMod val="40000"/>
                  <a:lumOff val="60000"/>
                </a:schemeClr>
              </a:solidFill>
            </a:endParaRPr>
          </a:p>
          <a:p>
            <a:pPr marL="139700" indent="0">
              <a:buNone/>
            </a:pPr>
            <a:r>
              <a:rPr lang="en-US" sz="1600">
                <a:solidFill>
                  <a:schemeClr val="accent4">
                    <a:lumMod val="40000"/>
                    <a:lumOff val="60000"/>
                  </a:schemeClr>
                </a:solidFill>
              </a:rPr>
              <a:t>Carry:</a:t>
            </a:r>
            <a:endParaRPr lang="en-US">
              <a:solidFill>
                <a:schemeClr val="accent4">
                  <a:lumMod val="40000"/>
                  <a:lumOff val="60000"/>
                </a:schemeClr>
              </a:solidFill>
            </a:endParaRPr>
          </a:p>
          <a:p>
            <a:pPr marL="139700" indent="0">
              <a:buNone/>
            </a:pPr>
            <a:endParaRPr lang="en-US" sz="1600">
              <a:solidFill>
                <a:schemeClr val="accent4">
                  <a:lumMod val="40000"/>
                  <a:lumOff val="60000"/>
                </a:schemeClr>
              </a:solidFill>
            </a:endParaRPr>
          </a:p>
          <a:p>
            <a:pPr marL="139700" indent="0">
              <a:buNone/>
            </a:pPr>
            <a:r>
              <a:rPr lang="en-US" sz="1600">
                <a:solidFill>
                  <a:schemeClr val="accent4">
                    <a:lumMod val="40000"/>
                    <a:lumOff val="60000"/>
                  </a:schemeClr>
                </a:solidFill>
              </a:rPr>
              <a:t>           </a:t>
            </a:r>
          </a:p>
        </p:txBody>
      </p:sp>
      <p:sp>
        <p:nvSpPr>
          <p:cNvPr id="5" name="Title 4">
            <a:extLst>
              <a:ext uri="{FF2B5EF4-FFF2-40B4-BE49-F238E27FC236}">
                <a16:creationId xmlns:a16="http://schemas.microsoft.com/office/drawing/2014/main" id="{5514E2E3-A9B3-45B3-9080-478775B87E00}"/>
              </a:ext>
            </a:extLst>
          </p:cNvPr>
          <p:cNvSpPr>
            <a:spLocks noGrp="1"/>
          </p:cNvSpPr>
          <p:nvPr>
            <p:ph type="title"/>
          </p:nvPr>
        </p:nvSpPr>
        <p:spPr>
          <a:xfrm>
            <a:off x="1180546" y="353948"/>
            <a:ext cx="6018483" cy="446244"/>
          </a:xfrm>
        </p:spPr>
        <p:txBody>
          <a:bodyPr/>
          <a:lstStyle/>
          <a:p>
            <a:r>
              <a:rPr lang="en"/>
              <a:t>Full adder using two half adders and an OR gate</a:t>
            </a:r>
            <a:endParaRPr lang="en-US"/>
          </a:p>
        </p:txBody>
      </p:sp>
      <p:pic>
        <p:nvPicPr>
          <p:cNvPr id="2" name="Picture 3" descr="Diagram&#10;&#10;Description automatically generated">
            <a:extLst>
              <a:ext uri="{FF2B5EF4-FFF2-40B4-BE49-F238E27FC236}">
                <a16:creationId xmlns:a16="http://schemas.microsoft.com/office/drawing/2014/main" id="{063187E3-4142-41A3-9CA3-FAF6943F181F}"/>
              </a:ext>
            </a:extLst>
          </p:cNvPr>
          <p:cNvPicPr>
            <a:picLocks noChangeAspect="1"/>
          </p:cNvPicPr>
          <p:nvPr/>
        </p:nvPicPr>
        <p:blipFill>
          <a:blip r:embed="rId3"/>
          <a:stretch>
            <a:fillRect/>
          </a:stretch>
        </p:blipFill>
        <p:spPr>
          <a:xfrm>
            <a:off x="5597731" y="3193210"/>
            <a:ext cx="2743200" cy="1622001"/>
          </a:xfrm>
          <a:prstGeom prst="rect">
            <a:avLst/>
          </a:prstGeom>
        </p:spPr>
      </p:pic>
      <p:pic>
        <p:nvPicPr>
          <p:cNvPr id="4" name="Picture 5" descr="A picture containing diagram&#10;&#10;Description automatically generated">
            <a:extLst>
              <a:ext uri="{FF2B5EF4-FFF2-40B4-BE49-F238E27FC236}">
                <a16:creationId xmlns:a16="http://schemas.microsoft.com/office/drawing/2014/main" id="{B77CD8B6-FD7C-4907-9DF4-C834FD452482}"/>
              </a:ext>
            </a:extLst>
          </p:cNvPr>
          <p:cNvPicPr>
            <a:picLocks noChangeAspect="1"/>
          </p:cNvPicPr>
          <p:nvPr/>
        </p:nvPicPr>
        <p:blipFill rotWithShape="1">
          <a:blip r:embed="rId4"/>
          <a:srcRect l="26287" t="32692" r="44715" b="48558"/>
          <a:stretch/>
        </p:blipFill>
        <p:spPr>
          <a:xfrm>
            <a:off x="5597732" y="1213881"/>
            <a:ext cx="2747464" cy="1001843"/>
          </a:xfrm>
          <a:prstGeom prst="rect">
            <a:avLst/>
          </a:prstGeom>
        </p:spPr>
      </p:pic>
      <p:pic>
        <p:nvPicPr>
          <p:cNvPr id="6" name="Picture 6">
            <a:extLst>
              <a:ext uri="{FF2B5EF4-FFF2-40B4-BE49-F238E27FC236}">
                <a16:creationId xmlns:a16="http://schemas.microsoft.com/office/drawing/2014/main" id="{7ED6828E-4400-4E37-8731-A017C145DBE6}"/>
              </a:ext>
            </a:extLst>
          </p:cNvPr>
          <p:cNvPicPr>
            <a:picLocks noChangeAspect="1"/>
          </p:cNvPicPr>
          <p:nvPr/>
        </p:nvPicPr>
        <p:blipFill>
          <a:blip r:embed="rId5"/>
          <a:stretch>
            <a:fillRect/>
          </a:stretch>
        </p:blipFill>
        <p:spPr>
          <a:xfrm>
            <a:off x="1240971" y="2568566"/>
            <a:ext cx="3819401" cy="2344321"/>
          </a:xfrm>
          <a:prstGeom prst="rect">
            <a:avLst/>
          </a:prstGeom>
        </p:spPr>
      </p:pic>
    </p:spTree>
    <p:extLst>
      <p:ext uri="{BB962C8B-B14F-4D97-AF65-F5344CB8AC3E}">
        <p14:creationId xmlns:p14="http://schemas.microsoft.com/office/powerpoint/2010/main" val="3369582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2" name="Picture 3" descr="Graphical user interface, application, Word&#10;&#10;Description automatically generated">
            <a:extLst>
              <a:ext uri="{FF2B5EF4-FFF2-40B4-BE49-F238E27FC236}">
                <a16:creationId xmlns:a16="http://schemas.microsoft.com/office/drawing/2014/main" id="{44AA94CE-543F-4996-988C-A1598F52830C}"/>
              </a:ext>
            </a:extLst>
          </p:cNvPr>
          <p:cNvPicPr>
            <a:picLocks noChangeAspect="1"/>
          </p:cNvPicPr>
          <p:nvPr/>
        </p:nvPicPr>
        <p:blipFill rotWithShape="1">
          <a:blip r:embed="rId3"/>
          <a:srcRect r="75339" b="64904"/>
          <a:stretch/>
        </p:blipFill>
        <p:spPr>
          <a:xfrm>
            <a:off x="780802" y="879887"/>
            <a:ext cx="4469191" cy="3592026"/>
          </a:xfrm>
          <a:prstGeom prst="rect">
            <a:avLst/>
          </a:prstGeom>
        </p:spPr>
      </p:pic>
      <p:sp>
        <p:nvSpPr>
          <p:cNvPr id="4" name="TextBox 3">
            <a:extLst>
              <a:ext uri="{FF2B5EF4-FFF2-40B4-BE49-F238E27FC236}">
                <a16:creationId xmlns:a16="http://schemas.microsoft.com/office/drawing/2014/main" id="{261C5765-91C2-4BB7-B0BE-E766F27AD6AD}"/>
              </a:ext>
            </a:extLst>
          </p:cNvPr>
          <p:cNvSpPr txBox="1"/>
          <p:nvPr/>
        </p:nvSpPr>
        <p:spPr>
          <a:xfrm>
            <a:off x="172192" y="71993"/>
            <a:ext cx="4398322"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E9E2C9"/>
                </a:solidFill>
                <a:latin typeface="Montserrat"/>
              </a:rPr>
              <a:t>From the design we've to put the code in FAusingHA.hdl file name given in the given question.</a:t>
            </a:r>
          </a:p>
          <a:p>
            <a:endParaRPr lang="en-US" sz="1600">
              <a:solidFill>
                <a:srgbClr val="E9E2C9"/>
              </a:solidFill>
              <a:latin typeface="Montserrat"/>
            </a:endParaRPr>
          </a:p>
        </p:txBody>
      </p:sp>
      <p:sp>
        <p:nvSpPr>
          <p:cNvPr id="6" name="TextBox 5">
            <a:extLst>
              <a:ext uri="{FF2B5EF4-FFF2-40B4-BE49-F238E27FC236}">
                <a16:creationId xmlns:a16="http://schemas.microsoft.com/office/drawing/2014/main" id="{F62A1A33-A973-400A-AF1E-ACE3B3EE44DE}"/>
              </a:ext>
            </a:extLst>
          </p:cNvPr>
          <p:cNvSpPr txBox="1"/>
          <p:nvPr/>
        </p:nvSpPr>
        <p:spPr>
          <a:xfrm>
            <a:off x="5716484" y="814201"/>
            <a:ext cx="274319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solidFill>
                  <a:srgbClr val="E9E2C9"/>
                </a:solidFill>
                <a:latin typeface="Montserrat"/>
              </a:rPr>
              <a:t>Design:</a:t>
            </a:r>
          </a:p>
        </p:txBody>
      </p:sp>
      <p:pic>
        <p:nvPicPr>
          <p:cNvPr id="8" name="Picture 3" descr="Diagram&#10;&#10;Description automatically generated">
            <a:extLst>
              <a:ext uri="{FF2B5EF4-FFF2-40B4-BE49-F238E27FC236}">
                <a16:creationId xmlns:a16="http://schemas.microsoft.com/office/drawing/2014/main" id="{EB81E0CB-0C3D-4BDD-9E41-77B835E1FA67}"/>
              </a:ext>
            </a:extLst>
          </p:cNvPr>
          <p:cNvPicPr>
            <a:picLocks noChangeAspect="1"/>
          </p:cNvPicPr>
          <p:nvPr/>
        </p:nvPicPr>
        <p:blipFill>
          <a:blip r:embed="rId4"/>
          <a:stretch>
            <a:fillRect/>
          </a:stretch>
        </p:blipFill>
        <p:spPr>
          <a:xfrm>
            <a:off x="5449289" y="1842391"/>
            <a:ext cx="3552206" cy="2097013"/>
          </a:xfrm>
          <a:prstGeom prst="rect">
            <a:avLst/>
          </a:prstGeom>
        </p:spPr>
      </p:pic>
    </p:spTree>
    <p:extLst>
      <p:ext uri="{BB962C8B-B14F-4D97-AF65-F5344CB8AC3E}">
        <p14:creationId xmlns:p14="http://schemas.microsoft.com/office/powerpoint/2010/main" val="3381122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2" name="Picture 3" descr="Graphical user interface, text, application, Word&#10;&#10;Description automatically generated">
            <a:extLst>
              <a:ext uri="{FF2B5EF4-FFF2-40B4-BE49-F238E27FC236}">
                <a16:creationId xmlns:a16="http://schemas.microsoft.com/office/drawing/2014/main" id="{101C1A36-DBA1-4BFA-9752-3ED0C0BBBC1D}"/>
              </a:ext>
            </a:extLst>
          </p:cNvPr>
          <p:cNvPicPr>
            <a:picLocks noChangeAspect="1"/>
          </p:cNvPicPr>
          <p:nvPr/>
        </p:nvPicPr>
        <p:blipFill rotWithShape="1">
          <a:blip r:embed="rId3"/>
          <a:srcRect r="65312" b="8654"/>
          <a:stretch/>
        </p:blipFill>
        <p:spPr>
          <a:xfrm>
            <a:off x="4469576" y="122836"/>
            <a:ext cx="3274682" cy="4853361"/>
          </a:xfrm>
          <a:prstGeom prst="rect">
            <a:avLst/>
          </a:prstGeom>
        </p:spPr>
      </p:pic>
      <p:sp>
        <p:nvSpPr>
          <p:cNvPr id="4" name="TextBox 3">
            <a:extLst>
              <a:ext uri="{FF2B5EF4-FFF2-40B4-BE49-F238E27FC236}">
                <a16:creationId xmlns:a16="http://schemas.microsoft.com/office/drawing/2014/main" id="{66B569C5-A785-4CB2-A51E-8A0BC8F6FD0B}"/>
              </a:ext>
            </a:extLst>
          </p:cNvPr>
          <p:cNvSpPr txBox="1"/>
          <p:nvPr/>
        </p:nvSpPr>
        <p:spPr>
          <a:xfrm>
            <a:off x="610094" y="1163039"/>
            <a:ext cx="3611582"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E9E2C9"/>
                </a:solidFill>
                <a:latin typeface="Montserrat"/>
              </a:rPr>
              <a:t>*Here we've to test the </a:t>
            </a:r>
            <a:r>
              <a:rPr lang="en-US" sz="1600" err="1">
                <a:solidFill>
                  <a:srgbClr val="E9E2C9"/>
                </a:solidFill>
              </a:rPr>
              <a:t>FAusingHA.hdl</a:t>
            </a:r>
            <a:r>
              <a:rPr lang="en-US" sz="1600">
                <a:solidFill>
                  <a:srgbClr val="E9E2C9"/>
                </a:solidFill>
              </a:rPr>
              <a:t> using </a:t>
            </a:r>
            <a:r>
              <a:rPr lang="en-US" sz="1600" err="1">
                <a:solidFill>
                  <a:srgbClr val="E9E2C9"/>
                </a:solidFill>
              </a:rPr>
              <a:t>Fullladder.tst</a:t>
            </a:r>
            <a:r>
              <a:rPr lang="en-US" sz="1600">
                <a:solidFill>
                  <a:srgbClr val="E9E2C9"/>
                </a:solidFill>
              </a:rPr>
              <a:t> file </a:t>
            </a:r>
          </a:p>
          <a:p>
            <a:endParaRPr lang="en-US" sz="1600">
              <a:solidFill>
                <a:srgbClr val="E9E2C9"/>
              </a:solidFill>
            </a:endParaRPr>
          </a:p>
          <a:p>
            <a:r>
              <a:rPr lang="en-US" sz="1600">
                <a:solidFill>
                  <a:srgbClr val="E9E2C9"/>
                </a:solidFill>
              </a:rPr>
              <a:t>*Before that we need to change the name of Fulllader.tst file as </a:t>
            </a:r>
            <a:r>
              <a:rPr lang="en-US" sz="1600" err="1">
                <a:solidFill>
                  <a:srgbClr val="E9E2C9"/>
                </a:solidFill>
              </a:rPr>
              <a:t>FAusingHA.tst</a:t>
            </a:r>
            <a:r>
              <a:rPr lang="en-US" sz="1600">
                <a:solidFill>
                  <a:srgbClr val="E9E2C9"/>
                </a:solidFill>
              </a:rPr>
              <a:t> because </a:t>
            </a:r>
            <a:r>
              <a:rPr lang="en-US" sz="1600" err="1">
                <a:solidFill>
                  <a:srgbClr val="E9E2C9"/>
                </a:solidFill>
              </a:rPr>
              <a:t>hdl</a:t>
            </a:r>
            <a:r>
              <a:rPr lang="en-US" sz="1600">
                <a:solidFill>
                  <a:srgbClr val="E9E2C9"/>
                </a:solidFill>
              </a:rPr>
              <a:t> and </a:t>
            </a:r>
            <a:r>
              <a:rPr lang="en-US" sz="1600" err="1">
                <a:solidFill>
                  <a:srgbClr val="E9E2C9"/>
                </a:solidFill>
              </a:rPr>
              <a:t>tst</a:t>
            </a:r>
            <a:r>
              <a:rPr lang="en-US" sz="1600">
                <a:solidFill>
                  <a:srgbClr val="E9E2C9"/>
                </a:solidFill>
              </a:rPr>
              <a:t> file name must be same name.</a:t>
            </a:r>
          </a:p>
        </p:txBody>
      </p:sp>
    </p:spTree>
    <p:extLst>
      <p:ext uri="{BB962C8B-B14F-4D97-AF65-F5344CB8AC3E}">
        <p14:creationId xmlns:p14="http://schemas.microsoft.com/office/powerpoint/2010/main" val="26144823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 Word&#10;&#10;Description automatically generated">
            <a:extLst>
              <a:ext uri="{FF2B5EF4-FFF2-40B4-BE49-F238E27FC236}">
                <a16:creationId xmlns:a16="http://schemas.microsoft.com/office/drawing/2014/main" id="{B0AE9B75-FAEA-40EF-99E1-4A6C5F546ABC}"/>
              </a:ext>
            </a:extLst>
          </p:cNvPr>
          <p:cNvPicPr>
            <a:picLocks noChangeAspect="1"/>
          </p:cNvPicPr>
          <p:nvPr/>
        </p:nvPicPr>
        <p:blipFill rotWithShape="1">
          <a:blip r:embed="rId2"/>
          <a:srcRect l="2775" t="21016" r="73721" b="51963"/>
          <a:stretch/>
        </p:blipFill>
        <p:spPr>
          <a:xfrm>
            <a:off x="4900056" y="1547874"/>
            <a:ext cx="4022501" cy="2606983"/>
          </a:xfrm>
          <a:prstGeom prst="rect">
            <a:avLst/>
          </a:prstGeom>
        </p:spPr>
      </p:pic>
      <p:sp>
        <p:nvSpPr>
          <p:cNvPr id="5" name="TextBox 4">
            <a:extLst>
              <a:ext uri="{FF2B5EF4-FFF2-40B4-BE49-F238E27FC236}">
                <a16:creationId xmlns:a16="http://schemas.microsoft.com/office/drawing/2014/main" id="{92BD0202-2467-45AC-AF87-3E34F2EE23B8}"/>
              </a:ext>
            </a:extLst>
          </p:cNvPr>
          <p:cNvSpPr txBox="1"/>
          <p:nvPr/>
        </p:nvSpPr>
        <p:spPr>
          <a:xfrm>
            <a:off x="60860" y="1638050"/>
            <a:ext cx="4420588"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E9E2C9"/>
                </a:solidFill>
              </a:rPr>
              <a:t>*Here we've to compare  the </a:t>
            </a:r>
            <a:r>
              <a:rPr lang="en-US" sz="1600" err="1">
                <a:solidFill>
                  <a:srgbClr val="E9E2C9"/>
                </a:solidFill>
              </a:rPr>
              <a:t>FAusingHA.hdl</a:t>
            </a:r>
            <a:r>
              <a:rPr lang="en-US" sz="1600">
                <a:solidFill>
                  <a:srgbClr val="E9E2C9"/>
                </a:solidFill>
              </a:rPr>
              <a:t> using </a:t>
            </a:r>
            <a:r>
              <a:rPr lang="en-US" sz="1600" err="1">
                <a:solidFill>
                  <a:srgbClr val="E9E2C9"/>
                </a:solidFill>
              </a:rPr>
              <a:t>Fullladder.cmp</a:t>
            </a:r>
            <a:r>
              <a:rPr lang="en-US" sz="1600">
                <a:solidFill>
                  <a:srgbClr val="E9E2C9"/>
                </a:solidFill>
              </a:rPr>
              <a:t> file </a:t>
            </a:r>
            <a:endParaRPr lang="en-US" sz="1600"/>
          </a:p>
          <a:p>
            <a:endParaRPr lang="en-US" sz="1600"/>
          </a:p>
          <a:p>
            <a:r>
              <a:rPr lang="en-US" sz="1600">
                <a:solidFill>
                  <a:srgbClr val="E9E2C9"/>
                </a:solidFill>
              </a:rPr>
              <a:t>*Before that we need to change the name of </a:t>
            </a:r>
            <a:r>
              <a:rPr lang="en-US" sz="1600" err="1">
                <a:solidFill>
                  <a:srgbClr val="E9E2C9"/>
                </a:solidFill>
              </a:rPr>
              <a:t>Fulllader.cmp</a:t>
            </a:r>
            <a:r>
              <a:rPr lang="en-US" sz="1600">
                <a:solidFill>
                  <a:srgbClr val="E9E2C9"/>
                </a:solidFill>
              </a:rPr>
              <a:t> file as </a:t>
            </a:r>
            <a:r>
              <a:rPr lang="en-US" sz="1600" err="1">
                <a:solidFill>
                  <a:srgbClr val="E9E2C9"/>
                </a:solidFill>
              </a:rPr>
              <a:t>FAusingHA.cmp</a:t>
            </a:r>
            <a:r>
              <a:rPr lang="en-US" sz="1600">
                <a:solidFill>
                  <a:srgbClr val="E9E2C9"/>
                </a:solidFill>
              </a:rPr>
              <a:t> because </a:t>
            </a:r>
            <a:r>
              <a:rPr lang="en-US" sz="1600" err="1">
                <a:solidFill>
                  <a:srgbClr val="E9E2C9"/>
                </a:solidFill>
              </a:rPr>
              <a:t>hdl</a:t>
            </a:r>
            <a:r>
              <a:rPr lang="en-US" sz="1600">
                <a:solidFill>
                  <a:srgbClr val="E9E2C9"/>
                </a:solidFill>
              </a:rPr>
              <a:t> and cm file name must be same</a:t>
            </a:r>
            <a:endParaRPr lang="en-US" sz="1600"/>
          </a:p>
          <a:p>
            <a:pPr algn="l"/>
            <a:r>
              <a:rPr lang="en-US" sz="1600">
                <a:solidFill>
                  <a:srgbClr val="E9E2C9"/>
                </a:solidFill>
                <a:latin typeface="Montserrat"/>
              </a:rPr>
              <a:t>name</a:t>
            </a:r>
          </a:p>
        </p:txBody>
      </p:sp>
    </p:spTree>
    <p:extLst>
      <p:ext uri="{BB962C8B-B14F-4D97-AF65-F5344CB8AC3E}">
        <p14:creationId xmlns:p14="http://schemas.microsoft.com/office/powerpoint/2010/main" val="166880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54"/>
          <p:cNvSpPr txBox="1">
            <a:spLocks noGrp="1"/>
          </p:cNvSpPr>
          <p:nvPr>
            <p:ph type="title"/>
          </p:nvPr>
        </p:nvSpPr>
        <p:spPr>
          <a:xfrm>
            <a:off x="1781735" y="524656"/>
            <a:ext cx="5150100" cy="431400"/>
          </a:xfrm>
          <a:prstGeom prst="rect">
            <a:avLst/>
          </a:prstGeom>
        </p:spPr>
        <p:txBody>
          <a:bodyPr spcFirstLastPara="1" wrap="square" lIns="91425" tIns="91425" rIns="91425" bIns="91425" anchor="ctr" anchorCtr="0">
            <a:noAutofit/>
          </a:bodyPr>
          <a:lstStyle/>
          <a:p>
            <a:r>
              <a:rPr lang="en" sz="3600"/>
              <a:t>SUBMITED BY GROUP-11</a:t>
            </a:r>
          </a:p>
        </p:txBody>
      </p:sp>
      <p:sp>
        <p:nvSpPr>
          <p:cNvPr id="834" name="Google Shape;834;p54"/>
          <p:cNvSpPr txBox="1">
            <a:spLocks noGrp="1"/>
          </p:cNvSpPr>
          <p:nvPr>
            <p:ph type="subTitle" idx="1"/>
          </p:nvPr>
        </p:nvSpPr>
        <p:spPr>
          <a:xfrm>
            <a:off x="2117675" y="3662212"/>
            <a:ext cx="2200200" cy="359400"/>
          </a:xfrm>
          <a:prstGeom prst="rect">
            <a:avLst/>
          </a:prstGeom>
        </p:spPr>
        <p:txBody>
          <a:bodyPr spcFirstLastPara="1" wrap="square" lIns="91425" tIns="91425" rIns="91425" bIns="91425" anchor="b" anchorCtr="0">
            <a:noAutofit/>
          </a:bodyPr>
          <a:lstStyle/>
          <a:p>
            <a:pPr marL="0" indent="0"/>
            <a:r>
              <a:rPr lang="en"/>
              <a:t>VIGNESH.M</a:t>
            </a:r>
            <a:endParaRPr lang="en-US"/>
          </a:p>
          <a:p>
            <a:pPr marL="0" indent="0"/>
            <a:r>
              <a:rPr lang="en"/>
              <a:t>[AIEA.1008496]</a:t>
            </a:r>
            <a:endParaRPr lang="en-US"/>
          </a:p>
          <a:p>
            <a:pPr marL="0" indent="0"/>
            <a:endParaRPr lang="en"/>
          </a:p>
        </p:txBody>
      </p:sp>
      <p:sp>
        <p:nvSpPr>
          <p:cNvPr id="838" name="Google Shape;838;p54"/>
          <p:cNvSpPr txBox="1">
            <a:spLocks noGrp="1"/>
          </p:cNvSpPr>
          <p:nvPr>
            <p:ph type="subTitle" idx="3"/>
          </p:nvPr>
        </p:nvSpPr>
        <p:spPr>
          <a:xfrm>
            <a:off x="2151693" y="1981466"/>
            <a:ext cx="2200200" cy="359400"/>
          </a:xfrm>
          <a:prstGeom prst="rect">
            <a:avLst/>
          </a:prstGeom>
        </p:spPr>
        <p:txBody>
          <a:bodyPr spcFirstLastPara="1" wrap="square" lIns="91425" tIns="91425" rIns="91425" bIns="91425" anchor="b" anchorCtr="0">
            <a:noAutofit/>
          </a:bodyPr>
          <a:lstStyle/>
          <a:p>
            <a:pPr marL="0" indent="0"/>
            <a:r>
              <a:rPr lang="en">
                <a:solidFill>
                  <a:srgbClr val="DCAE52"/>
                </a:solidFill>
              </a:rPr>
              <a:t>VIKHYAT BANSAL [AIEA.1007359]</a:t>
            </a:r>
            <a:endParaRPr lang="en-US">
              <a:solidFill>
                <a:srgbClr val="DCAE52"/>
              </a:solidFill>
            </a:endParaRPr>
          </a:p>
        </p:txBody>
      </p:sp>
      <p:sp>
        <p:nvSpPr>
          <p:cNvPr id="839" name="Google Shape;839;p54"/>
          <p:cNvSpPr txBox="1">
            <a:spLocks noGrp="1"/>
          </p:cNvSpPr>
          <p:nvPr>
            <p:ph type="subTitle" idx="5"/>
          </p:nvPr>
        </p:nvSpPr>
        <p:spPr>
          <a:xfrm>
            <a:off x="4321224" y="2342319"/>
            <a:ext cx="2942407" cy="359400"/>
          </a:xfrm>
          <a:prstGeom prst="rect">
            <a:avLst/>
          </a:prstGeom>
        </p:spPr>
        <p:txBody>
          <a:bodyPr spcFirstLastPara="1" wrap="square" lIns="91425" tIns="91425" rIns="91425" bIns="91425" anchor="b" anchorCtr="0">
            <a:noAutofit/>
          </a:bodyPr>
          <a:lstStyle/>
          <a:p>
            <a:pPr algn="ctr"/>
            <a:r>
              <a:rPr lang="en" sz="2000">
                <a:solidFill>
                  <a:srgbClr val="DCAE52"/>
                </a:solidFill>
              </a:rPr>
              <a:t>YARRAM SRI SATHWIK REDDY [AIEA.1038833]</a:t>
            </a:r>
          </a:p>
          <a:p>
            <a:pPr marL="0" lvl="0" indent="0" algn="r">
              <a:spcBef>
                <a:spcPts val="0"/>
              </a:spcBef>
              <a:spcAft>
                <a:spcPts val="0"/>
              </a:spcAft>
              <a:buNone/>
            </a:pPr>
            <a:endParaRPr lang="en"/>
          </a:p>
        </p:txBody>
      </p:sp>
      <p:sp>
        <p:nvSpPr>
          <p:cNvPr id="841" name="Google Shape;841;p54"/>
          <p:cNvSpPr txBox="1">
            <a:spLocks noGrp="1"/>
          </p:cNvSpPr>
          <p:nvPr>
            <p:ph type="subTitle" idx="7"/>
          </p:nvPr>
        </p:nvSpPr>
        <p:spPr>
          <a:xfrm>
            <a:off x="4217314" y="4023155"/>
            <a:ext cx="3669771" cy="359400"/>
          </a:xfrm>
          <a:prstGeom prst="rect">
            <a:avLst/>
          </a:prstGeom>
        </p:spPr>
        <p:txBody>
          <a:bodyPr spcFirstLastPara="1" wrap="square" lIns="91425" tIns="91425" rIns="91425" bIns="91425" anchor="b" anchorCtr="0">
            <a:noAutofit/>
          </a:bodyPr>
          <a:lstStyle/>
          <a:p>
            <a:pPr marL="0" indent="0" algn="ctr"/>
            <a:r>
              <a:rPr lang="en" sz="2000" dirty="0">
                <a:solidFill>
                  <a:srgbClr val="DCAE52"/>
                </a:solidFill>
              </a:rPr>
              <a:t>MARREDDY MOHIT SASANK</a:t>
            </a:r>
            <a:endParaRPr lang="en-US" sz="2000" dirty="0">
              <a:solidFill>
                <a:srgbClr val="DCAE52"/>
              </a:solidFill>
            </a:endParaRPr>
          </a:p>
          <a:p>
            <a:pPr marL="0" indent="0" algn="ctr"/>
            <a:r>
              <a:rPr lang="en" sz="2000" dirty="0">
                <a:solidFill>
                  <a:srgbClr val="DCAE52"/>
                </a:solidFill>
              </a:rPr>
              <a:t> REDDY [AIEA.1011669]</a:t>
            </a:r>
            <a:endParaRPr lang="en-US" sz="2000" dirty="0">
              <a:solidFill>
                <a:srgbClr val="DCAE52"/>
              </a:solidFill>
            </a:endParaRPr>
          </a:p>
          <a:p>
            <a:pPr marL="342900" indent="-342900" algn="ctr">
              <a:buFont typeface="Arial"/>
              <a:buChar char="•"/>
            </a:pPr>
            <a:endParaRPr lang="en" dirty="0"/>
          </a:p>
          <a:p>
            <a:pPr marL="0" lvl="0" indent="0" algn="r">
              <a:spcBef>
                <a:spcPts val="0"/>
              </a:spcBef>
              <a:spcAft>
                <a:spcPts val="0"/>
              </a:spcAft>
              <a:buNone/>
            </a:pPr>
            <a:endParaRPr lang="en" dirty="0"/>
          </a:p>
        </p:txBody>
      </p:sp>
      <p:sp>
        <p:nvSpPr>
          <p:cNvPr id="2" name="Google Shape;343;p31">
            <a:extLst>
              <a:ext uri="{FF2B5EF4-FFF2-40B4-BE49-F238E27FC236}">
                <a16:creationId xmlns:a16="http://schemas.microsoft.com/office/drawing/2014/main" id="{6E778C84-0F0D-4AE3-9E9C-4F2E2D731B24}"/>
              </a:ext>
            </a:extLst>
          </p:cNvPr>
          <p:cNvSpPr txBox="1">
            <a:spLocks/>
          </p:cNvSpPr>
          <p:nvPr/>
        </p:nvSpPr>
        <p:spPr>
          <a:xfrm>
            <a:off x="1156804" y="1590177"/>
            <a:ext cx="957300" cy="576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2100"/>
              <a:buFont typeface="Montserrat"/>
              <a:buNone/>
              <a:defRPr sz="1800" b="0" i="0" u="none" strike="noStrike" cap="none">
                <a:solidFill>
                  <a:schemeClr val="accent5"/>
                </a:solidFill>
                <a:latin typeface="Abel"/>
                <a:ea typeface="Abel"/>
                <a:cs typeface="Abel"/>
                <a:sym typeface="Abel"/>
              </a:defRPr>
            </a:lvl1pPr>
            <a:lvl2pPr marL="914400" marR="0" lvl="1"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9pPr>
          </a:lstStyle>
          <a:p>
            <a:pPr marL="0" indent="0" algn="r"/>
            <a:r>
              <a:rPr lang="en"/>
              <a:t>1.</a:t>
            </a:r>
          </a:p>
        </p:txBody>
      </p:sp>
      <p:sp>
        <p:nvSpPr>
          <p:cNvPr id="3" name="Google Shape;346;p31">
            <a:extLst>
              <a:ext uri="{FF2B5EF4-FFF2-40B4-BE49-F238E27FC236}">
                <a16:creationId xmlns:a16="http://schemas.microsoft.com/office/drawing/2014/main" id="{5336F62A-0CE3-42F8-A1A2-F46A79E13888}"/>
              </a:ext>
            </a:extLst>
          </p:cNvPr>
          <p:cNvSpPr txBox="1">
            <a:spLocks/>
          </p:cNvSpPr>
          <p:nvPr/>
        </p:nvSpPr>
        <p:spPr>
          <a:xfrm>
            <a:off x="1163608" y="3001799"/>
            <a:ext cx="957300" cy="576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accent3"/>
              </a:buClr>
              <a:buSzPts val="2100"/>
              <a:buFont typeface="Montserrat"/>
              <a:buNone/>
              <a:defRPr sz="1400" b="0" i="0" u="none" strike="noStrike" cap="none">
                <a:solidFill>
                  <a:schemeClr val="accent3"/>
                </a:solidFill>
                <a:latin typeface="Montserrat"/>
                <a:ea typeface="Montserrat"/>
                <a:cs typeface="Montserrat"/>
                <a:sym typeface="Montserrat"/>
              </a:defRPr>
            </a:lvl1pPr>
            <a:lvl2pPr marL="914400" marR="0" lvl="1" indent="-317500" algn="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2pPr>
            <a:lvl3pPr marL="1371600" marR="0" lvl="2" indent="-317500" algn="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3pPr>
            <a:lvl4pPr marL="1828800" marR="0" lvl="3" indent="-317500" algn="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4pPr>
            <a:lvl5pPr marL="2286000" marR="0" lvl="4" indent="-317500" algn="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5pPr>
            <a:lvl6pPr marL="2743200" marR="0" lvl="5" indent="-317500" algn="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6pPr>
            <a:lvl7pPr marL="3200400" marR="0" lvl="6" indent="-317500" algn="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7pPr>
            <a:lvl8pPr marL="3657600" marR="0" lvl="7" indent="-317500" algn="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8pPr>
            <a:lvl9pPr marL="4114800" marR="0" lvl="8" indent="-317500" algn="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9pPr>
          </a:lstStyle>
          <a:p>
            <a:pPr marL="0" indent="0"/>
            <a:r>
              <a:rPr lang="en" sz="1800">
                <a:solidFill>
                  <a:srgbClr val="DCAE52"/>
                </a:solidFill>
                <a:latin typeface="Abel"/>
              </a:rPr>
              <a:t>2</a:t>
            </a:r>
            <a:r>
              <a:rPr lang="en"/>
              <a:t>.</a:t>
            </a:r>
          </a:p>
        </p:txBody>
      </p:sp>
      <p:sp>
        <p:nvSpPr>
          <p:cNvPr id="4" name="Google Shape;349;p31">
            <a:extLst>
              <a:ext uri="{FF2B5EF4-FFF2-40B4-BE49-F238E27FC236}">
                <a16:creationId xmlns:a16="http://schemas.microsoft.com/office/drawing/2014/main" id="{14C80A96-5351-4267-BB53-0A08ECE09380}"/>
              </a:ext>
            </a:extLst>
          </p:cNvPr>
          <p:cNvSpPr txBox="1">
            <a:spLocks/>
          </p:cNvSpPr>
          <p:nvPr/>
        </p:nvSpPr>
        <p:spPr>
          <a:xfrm>
            <a:off x="3776180" y="1614062"/>
            <a:ext cx="957300" cy="576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sz="1800">
                <a:solidFill>
                  <a:srgbClr val="DCAE52"/>
                </a:solidFill>
                <a:latin typeface="Abel"/>
              </a:rPr>
              <a:t>3.</a:t>
            </a:r>
          </a:p>
        </p:txBody>
      </p:sp>
      <p:sp>
        <p:nvSpPr>
          <p:cNvPr id="5" name="Google Shape;352;p31">
            <a:extLst>
              <a:ext uri="{FF2B5EF4-FFF2-40B4-BE49-F238E27FC236}">
                <a16:creationId xmlns:a16="http://schemas.microsoft.com/office/drawing/2014/main" id="{8C14846F-C283-4854-A416-C1A0B3A2D2C8}"/>
              </a:ext>
            </a:extLst>
          </p:cNvPr>
          <p:cNvSpPr txBox="1">
            <a:spLocks/>
          </p:cNvSpPr>
          <p:nvPr/>
        </p:nvSpPr>
        <p:spPr>
          <a:xfrm>
            <a:off x="3775532" y="2979341"/>
            <a:ext cx="957300" cy="576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sz="1800">
                <a:solidFill>
                  <a:srgbClr val="DCAE52"/>
                </a:solidFill>
                <a:latin typeface="Abel"/>
              </a:rPr>
              <a:t>4.</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text, application&#10;&#10;Description automatically generated">
            <a:extLst>
              <a:ext uri="{FF2B5EF4-FFF2-40B4-BE49-F238E27FC236}">
                <a16:creationId xmlns:a16="http://schemas.microsoft.com/office/drawing/2014/main" id="{C2032780-46BD-482F-9382-DCC96D336A0F}"/>
              </a:ext>
            </a:extLst>
          </p:cNvPr>
          <p:cNvPicPr>
            <a:picLocks noChangeAspect="1"/>
          </p:cNvPicPr>
          <p:nvPr/>
        </p:nvPicPr>
        <p:blipFill rotWithShape="1">
          <a:blip r:embed="rId2"/>
          <a:srcRect r="45799" b="29808"/>
          <a:stretch/>
        </p:blipFill>
        <p:spPr>
          <a:xfrm>
            <a:off x="3556659" y="1102550"/>
            <a:ext cx="5583817" cy="4044512"/>
          </a:xfrm>
          <a:prstGeom prst="rect">
            <a:avLst/>
          </a:prstGeom>
        </p:spPr>
      </p:pic>
      <p:sp>
        <p:nvSpPr>
          <p:cNvPr id="5" name="TextBox 4">
            <a:extLst>
              <a:ext uri="{FF2B5EF4-FFF2-40B4-BE49-F238E27FC236}">
                <a16:creationId xmlns:a16="http://schemas.microsoft.com/office/drawing/2014/main" id="{FDFDE5FD-DE29-4F5A-8536-7C08ED2DEB61}"/>
              </a:ext>
            </a:extLst>
          </p:cNvPr>
          <p:cNvSpPr txBox="1"/>
          <p:nvPr/>
        </p:nvSpPr>
        <p:spPr>
          <a:xfrm>
            <a:off x="335477" y="1103662"/>
            <a:ext cx="2743199"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E9E2C9"/>
                </a:solidFill>
                <a:latin typeface="Montserrat"/>
              </a:rPr>
              <a:t>*By using Hardware simulator we've to load the </a:t>
            </a:r>
            <a:r>
              <a:rPr lang="en-US" sz="1600">
                <a:solidFill>
                  <a:srgbClr val="E9E2C9"/>
                </a:solidFill>
              </a:rPr>
              <a:t>FAusingHA.hdl</a:t>
            </a:r>
            <a:r>
              <a:rPr lang="en-US" sz="1600">
                <a:solidFill>
                  <a:srgbClr val="E9E2C9"/>
                </a:solidFill>
                <a:latin typeface="Montserrat"/>
              </a:rPr>
              <a:t> chip </a:t>
            </a:r>
          </a:p>
          <a:p>
            <a:endParaRPr lang="en-US" sz="1600">
              <a:solidFill>
                <a:srgbClr val="E9E2C9"/>
              </a:solidFill>
              <a:latin typeface="Montserrat"/>
            </a:endParaRPr>
          </a:p>
          <a:p>
            <a:r>
              <a:rPr lang="en-US" sz="1600">
                <a:solidFill>
                  <a:srgbClr val="E9E2C9"/>
                </a:solidFill>
                <a:latin typeface="Montserrat"/>
              </a:rPr>
              <a:t>*After that we've to load the </a:t>
            </a:r>
            <a:r>
              <a:rPr lang="en-US" sz="1600">
                <a:solidFill>
                  <a:srgbClr val="E9E2C9"/>
                </a:solidFill>
              </a:rPr>
              <a:t>FAusingHA.tst file and run the code.</a:t>
            </a:r>
          </a:p>
          <a:p>
            <a:endParaRPr lang="en-US" sz="1600">
              <a:solidFill>
                <a:srgbClr val="E9E2C9"/>
              </a:solidFill>
            </a:endParaRPr>
          </a:p>
          <a:p>
            <a:r>
              <a:rPr lang="en-US" sz="1600">
                <a:solidFill>
                  <a:srgbClr val="E9E2C9"/>
                </a:solidFill>
              </a:rPr>
              <a:t>*By running the code, we are getting Comparison ended successfully.</a:t>
            </a:r>
          </a:p>
        </p:txBody>
      </p:sp>
    </p:spTree>
    <p:extLst>
      <p:ext uri="{BB962C8B-B14F-4D97-AF65-F5344CB8AC3E}">
        <p14:creationId xmlns:p14="http://schemas.microsoft.com/office/powerpoint/2010/main" val="32334938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8"/>
          <p:cNvSpPr/>
          <p:nvPr/>
        </p:nvSpPr>
        <p:spPr>
          <a:xfrm>
            <a:off x="274892" y="1013799"/>
            <a:ext cx="1394746" cy="1394746"/>
          </a:xfrm>
          <a:custGeom>
            <a:avLst/>
            <a:gdLst/>
            <a:ahLst/>
            <a:cxnLst/>
            <a:rect l="l" t="t" r="r" b="b"/>
            <a:pathLst>
              <a:path w="45090" h="45090" extrusionOk="0">
                <a:moveTo>
                  <a:pt x="45090" y="45089"/>
                </a:moveTo>
                <a:lnTo>
                  <a:pt x="1" y="45089"/>
                </a:lnTo>
                <a:lnTo>
                  <a:pt x="1" y="0"/>
                </a:lnTo>
                <a:lnTo>
                  <a:pt x="45090" y="0"/>
                </a:lnTo>
                <a:close/>
                <a:moveTo>
                  <a:pt x="441" y="44649"/>
                </a:moveTo>
                <a:lnTo>
                  <a:pt x="44649" y="44649"/>
                </a:lnTo>
                <a:lnTo>
                  <a:pt x="44649"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8"/>
          <p:cNvSpPr txBox="1">
            <a:spLocks noGrp="1"/>
          </p:cNvSpPr>
          <p:nvPr>
            <p:ph type="title"/>
          </p:nvPr>
        </p:nvSpPr>
        <p:spPr>
          <a:xfrm>
            <a:off x="1726930" y="1899606"/>
            <a:ext cx="6855405" cy="1482300"/>
          </a:xfrm>
          <a:prstGeom prst="rect">
            <a:avLst/>
          </a:prstGeom>
        </p:spPr>
        <p:txBody>
          <a:bodyPr spcFirstLastPara="1" wrap="square" lIns="91425" tIns="91425" rIns="91425" bIns="91425" anchor="ctr" anchorCtr="0">
            <a:noAutofit/>
          </a:bodyPr>
          <a:lstStyle/>
          <a:p>
            <a:pPr algn="l"/>
            <a:r>
              <a:rPr lang="en" sz="2400"/>
              <a:t>Implement and test the following chips </a:t>
            </a:r>
            <a:br>
              <a:rPr lang="en" sz="2400" dirty="0"/>
            </a:br>
            <a:r>
              <a:rPr lang="en" sz="2400"/>
              <a:t>in the HACK platform (Use script based </a:t>
            </a:r>
            <a:br>
              <a:rPr lang="en" sz="2400" dirty="0"/>
            </a:br>
            <a:r>
              <a:rPr lang="en" sz="2400"/>
              <a:t>simulation during presentation to show the </a:t>
            </a:r>
            <a:br>
              <a:rPr lang="en" sz="2400" dirty="0"/>
            </a:br>
            <a:r>
              <a:rPr lang="en" sz="2400"/>
              <a:t>results).</a:t>
            </a:r>
            <a:br>
              <a:rPr lang="en" sz="2400" dirty="0"/>
            </a:br>
            <a:br>
              <a:rPr lang="en" sz="2400" dirty="0"/>
            </a:br>
            <a:r>
              <a:rPr lang="en" sz="2400" dirty="0"/>
              <a:t> </a:t>
            </a:r>
            <a:br>
              <a:rPr lang="en" sz="2400" dirty="0"/>
            </a:br>
            <a:endParaRPr lang="en" sz="2400" dirty="0"/>
          </a:p>
        </p:txBody>
      </p:sp>
      <p:sp>
        <p:nvSpPr>
          <p:cNvPr id="427" name="Google Shape;427;p38"/>
          <p:cNvSpPr txBox="1">
            <a:spLocks noGrp="1"/>
          </p:cNvSpPr>
          <p:nvPr>
            <p:ph type="title" idx="2"/>
          </p:nvPr>
        </p:nvSpPr>
        <p:spPr>
          <a:xfrm>
            <a:off x="-547046" y="1060924"/>
            <a:ext cx="2979300" cy="130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p>
        </p:txBody>
      </p:sp>
    </p:spTree>
    <p:extLst>
      <p:ext uri="{BB962C8B-B14F-4D97-AF65-F5344CB8AC3E}">
        <p14:creationId xmlns:p14="http://schemas.microsoft.com/office/powerpoint/2010/main" val="27704899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5" name="Title 4">
            <a:extLst>
              <a:ext uri="{FF2B5EF4-FFF2-40B4-BE49-F238E27FC236}">
                <a16:creationId xmlns:a16="http://schemas.microsoft.com/office/drawing/2014/main" id="{5514E2E3-A9B3-45B3-9080-478775B87E00}"/>
              </a:ext>
            </a:extLst>
          </p:cNvPr>
          <p:cNvSpPr>
            <a:spLocks noGrp="1"/>
          </p:cNvSpPr>
          <p:nvPr>
            <p:ph type="title"/>
          </p:nvPr>
        </p:nvSpPr>
        <p:spPr>
          <a:xfrm>
            <a:off x="-519109" y="2083293"/>
            <a:ext cx="5150100" cy="431400"/>
          </a:xfrm>
        </p:spPr>
        <p:txBody>
          <a:bodyPr/>
          <a:lstStyle/>
          <a:p>
            <a:r>
              <a:rPr lang="en-US" b="1">
                <a:solidFill>
                  <a:srgbClr val="DCAE52"/>
                </a:solidFill>
              </a:rPr>
              <a:t>HDL FILE</a:t>
            </a:r>
          </a:p>
        </p:txBody>
      </p:sp>
      <p:sp>
        <p:nvSpPr>
          <p:cNvPr id="9" name="TextBox 8">
            <a:extLst>
              <a:ext uri="{FF2B5EF4-FFF2-40B4-BE49-F238E27FC236}">
                <a16:creationId xmlns:a16="http://schemas.microsoft.com/office/drawing/2014/main" id="{16B831F8-34A5-45EC-8F62-E94BCFB07363}"/>
              </a:ext>
            </a:extLst>
          </p:cNvPr>
          <p:cNvSpPr txBox="1"/>
          <p:nvPr/>
        </p:nvSpPr>
        <p:spPr>
          <a:xfrm>
            <a:off x="283524" y="86839"/>
            <a:ext cx="775310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DCAE52"/>
                </a:solidFill>
                <a:latin typeface="Abel"/>
              </a:rPr>
              <a:t>(a) NOT (chip name in project folder: Not16), which is 16-bit bitwise NOT</a:t>
            </a:r>
            <a:endParaRPr lang="en-US" sz="2400"/>
          </a:p>
        </p:txBody>
      </p:sp>
      <p:pic>
        <p:nvPicPr>
          <p:cNvPr id="2" name="Picture 2" descr="Text&#10;&#10;Description automatically generated">
            <a:extLst>
              <a:ext uri="{FF2B5EF4-FFF2-40B4-BE49-F238E27FC236}">
                <a16:creationId xmlns:a16="http://schemas.microsoft.com/office/drawing/2014/main" id="{E346BB50-C373-499C-AE28-CF08761CC48B}"/>
              </a:ext>
            </a:extLst>
          </p:cNvPr>
          <p:cNvPicPr>
            <a:picLocks noChangeAspect="1"/>
          </p:cNvPicPr>
          <p:nvPr/>
        </p:nvPicPr>
        <p:blipFill>
          <a:blip r:embed="rId3"/>
          <a:stretch>
            <a:fillRect/>
          </a:stretch>
        </p:blipFill>
        <p:spPr>
          <a:xfrm>
            <a:off x="3385951" y="629678"/>
            <a:ext cx="3047505" cy="4270093"/>
          </a:xfrm>
          <a:prstGeom prst="rect">
            <a:avLst/>
          </a:prstGeom>
        </p:spPr>
      </p:pic>
    </p:spTree>
    <p:extLst>
      <p:ext uri="{BB962C8B-B14F-4D97-AF65-F5344CB8AC3E}">
        <p14:creationId xmlns:p14="http://schemas.microsoft.com/office/powerpoint/2010/main" val="368441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 name="Picture 3" descr="Graphical user interface, text, application&#10;&#10;Description automatically generated">
            <a:extLst>
              <a:ext uri="{FF2B5EF4-FFF2-40B4-BE49-F238E27FC236}">
                <a16:creationId xmlns:a16="http://schemas.microsoft.com/office/drawing/2014/main" id="{9C20E7E7-CB17-4051-B28A-02AFA0ACA8D9}"/>
              </a:ext>
            </a:extLst>
          </p:cNvPr>
          <p:cNvPicPr>
            <a:picLocks noChangeAspect="1"/>
          </p:cNvPicPr>
          <p:nvPr/>
        </p:nvPicPr>
        <p:blipFill>
          <a:blip r:embed="rId3"/>
          <a:stretch>
            <a:fillRect/>
          </a:stretch>
        </p:blipFill>
        <p:spPr>
          <a:xfrm>
            <a:off x="1582387" y="699839"/>
            <a:ext cx="5853050" cy="4285634"/>
          </a:xfrm>
          <a:prstGeom prst="rect">
            <a:avLst/>
          </a:prstGeom>
        </p:spPr>
      </p:pic>
      <p:sp>
        <p:nvSpPr>
          <p:cNvPr id="4" name="TextBox 3">
            <a:extLst>
              <a:ext uri="{FF2B5EF4-FFF2-40B4-BE49-F238E27FC236}">
                <a16:creationId xmlns:a16="http://schemas.microsoft.com/office/drawing/2014/main" id="{E3DA5ACF-E261-4D64-9EDD-FF0BB8A2D444}"/>
              </a:ext>
            </a:extLst>
          </p:cNvPr>
          <p:cNvSpPr txBox="1"/>
          <p:nvPr/>
        </p:nvSpPr>
        <p:spPr>
          <a:xfrm>
            <a:off x="2769919" y="220435"/>
            <a:ext cx="347798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DCAE52"/>
                </a:solidFill>
                <a:latin typeface="Abel"/>
              </a:rPr>
              <a:t>SCRIPT BASED STIMULATION</a:t>
            </a:r>
          </a:p>
        </p:txBody>
      </p:sp>
    </p:spTree>
    <p:extLst>
      <p:ext uri="{BB962C8B-B14F-4D97-AF65-F5344CB8AC3E}">
        <p14:creationId xmlns:p14="http://schemas.microsoft.com/office/powerpoint/2010/main" val="5034901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 name="Subtitle 2">
            <a:extLst>
              <a:ext uri="{FF2B5EF4-FFF2-40B4-BE49-F238E27FC236}">
                <a16:creationId xmlns:a16="http://schemas.microsoft.com/office/drawing/2014/main" id="{825D5D63-1D6C-4DC1-9A72-92388A325CF5}"/>
              </a:ext>
            </a:extLst>
          </p:cNvPr>
          <p:cNvSpPr>
            <a:spLocks noGrp="1"/>
          </p:cNvSpPr>
          <p:nvPr>
            <p:ph type="subTitle" idx="1"/>
          </p:nvPr>
        </p:nvSpPr>
        <p:spPr/>
        <p:txBody>
          <a:bodyPr/>
          <a:lstStyle/>
          <a:p>
            <a:pPr marL="139700" indent="0">
              <a:buNone/>
            </a:pPr>
            <a:endParaRPr lang="en-US" dirty="0"/>
          </a:p>
        </p:txBody>
      </p:sp>
      <p:sp>
        <p:nvSpPr>
          <p:cNvPr id="5" name="Title 4">
            <a:extLst>
              <a:ext uri="{FF2B5EF4-FFF2-40B4-BE49-F238E27FC236}">
                <a16:creationId xmlns:a16="http://schemas.microsoft.com/office/drawing/2014/main" id="{5514E2E3-A9B3-45B3-9080-478775B87E00}"/>
              </a:ext>
            </a:extLst>
          </p:cNvPr>
          <p:cNvSpPr>
            <a:spLocks noGrp="1"/>
          </p:cNvSpPr>
          <p:nvPr>
            <p:ph type="title"/>
          </p:nvPr>
        </p:nvSpPr>
        <p:spPr/>
        <p:txBody>
          <a:bodyPr/>
          <a:lstStyle/>
          <a:p>
            <a:r>
              <a:rPr lang="en-US"/>
              <a:t>OUTPUT</a:t>
            </a:r>
          </a:p>
        </p:txBody>
      </p:sp>
      <p:pic>
        <p:nvPicPr>
          <p:cNvPr id="2" name="Picture 3" descr="Table&#10;&#10;Description automatically generated">
            <a:extLst>
              <a:ext uri="{FF2B5EF4-FFF2-40B4-BE49-F238E27FC236}">
                <a16:creationId xmlns:a16="http://schemas.microsoft.com/office/drawing/2014/main" id="{0CCFCB16-144A-40BB-A154-3B35435F28DB}"/>
              </a:ext>
            </a:extLst>
          </p:cNvPr>
          <p:cNvPicPr>
            <a:picLocks noChangeAspect="1"/>
          </p:cNvPicPr>
          <p:nvPr/>
        </p:nvPicPr>
        <p:blipFill>
          <a:blip r:embed="rId3"/>
          <a:stretch>
            <a:fillRect/>
          </a:stretch>
        </p:blipFill>
        <p:spPr>
          <a:xfrm>
            <a:off x="2792186" y="1217264"/>
            <a:ext cx="3552206" cy="2011297"/>
          </a:xfrm>
          <a:prstGeom prst="rect">
            <a:avLst/>
          </a:prstGeom>
        </p:spPr>
      </p:pic>
    </p:spTree>
    <p:extLst>
      <p:ext uri="{BB962C8B-B14F-4D97-AF65-F5344CB8AC3E}">
        <p14:creationId xmlns:p14="http://schemas.microsoft.com/office/powerpoint/2010/main" val="5426423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304BCB-AEA1-41F4-BE97-7A78E01AAE3D}"/>
              </a:ext>
            </a:extLst>
          </p:cNvPr>
          <p:cNvSpPr>
            <a:spLocks noGrp="1"/>
          </p:cNvSpPr>
          <p:nvPr>
            <p:ph type="title"/>
          </p:nvPr>
        </p:nvSpPr>
        <p:spPr>
          <a:xfrm>
            <a:off x="334430" y="294571"/>
            <a:ext cx="7703294" cy="431400"/>
          </a:xfrm>
        </p:spPr>
        <p:txBody>
          <a:bodyPr/>
          <a:lstStyle/>
          <a:p>
            <a:pPr algn="l"/>
            <a:r>
              <a:rPr lang="en" sz="2400"/>
              <a:t>(b) AND (chip name in project folder : And16), which is 16-bit bitwise AND</a:t>
            </a:r>
            <a:endParaRPr lang="en-US" sz="2400"/>
          </a:p>
        </p:txBody>
      </p:sp>
      <p:pic>
        <p:nvPicPr>
          <p:cNvPr id="4" name="Picture 4" descr="Text&#10;&#10;Description automatically generated">
            <a:extLst>
              <a:ext uri="{FF2B5EF4-FFF2-40B4-BE49-F238E27FC236}">
                <a16:creationId xmlns:a16="http://schemas.microsoft.com/office/drawing/2014/main" id="{A2D248F9-D1F6-496D-B2A9-2F852278D16F}"/>
              </a:ext>
            </a:extLst>
          </p:cNvPr>
          <p:cNvPicPr>
            <a:picLocks noChangeAspect="1"/>
          </p:cNvPicPr>
          <p:nvPr/>
        </p:nvPicPr>
        <p:blipFill rotWithShape="1">
          <a:blip r:embed="rId2"/>
          <a:srcRect l="1651" t="6734" r="-236" b="168"/>
          <a:stretch/>
        </p:blipFill>
        <p:spPr>
          <a:xfrm>
            <a:off x="3237511" y="791395"/>
            <a:ext cx="3106822" cy="4102653"/>
          </a:xfrm>
          <a:prstGeom prst="rect">
            <a:avLst/>
          </a:prstGeom>
        </p:spPr>
      </p:pic>
      <p:sp>
        <p:nvSpPr>
          <p:cNvPr id="5" name="TextBox 4">
            <a:extLst>
              <a:ext uri="{FF2B5EF4-FFF2-40B4-BE49-F238E27FC236}">
                <a16:creationId xmlns:a16="http://schemas.microsoft.com/office/drawing/2014/main" id="{7F6C80F0-F941-4044-A94D-4C3B377CB163}"/>
              </a:ext>
            </a:extLst>
          </p:cNvPr>
          <p:cNvSpPr txBox="1"/>
          <p:nvPr/>
        </p:nvSpPr>
        <p:spPr>
          <a:xfrm>
            <a:off x="973776" y="2179863"/>
            <a:ext cx="27431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DCAE52"/>
                </a:solidFill>
                <a:latin typeface="Abel"/>
              </a:rPr>
              <a:t>HDL FILE</a:t>
            </a:r>
          </a:p>
        </p:txBody>
      </p:sp>
    </p:spTree>
    <p:extLst>
      <p:ext uri="{BB962C8B-B14F-4D97-AF65-F5344CB8AC3E}">
        <p14:creationId xmlns:p14="http://schemas.microsoft.com/office/powerpoint/2010/main" val="41086995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CF2C23-DD9A-4E30-89C1-BEA6C75E8344}"/>
              </a:ext>
            </a:extLst>
          </p:cNvPr>
          <p:cNvSpPr>
            <a:spLocks noGrp="1"/>
          </p:cNvSpPr>
          <p:nvPr>
            <p:ph type="title"/>
          </p:nvPr>
        </p:nvSpPr>
        <p:spPr>
          <a:xfrm>
            <a:off x="1855956" y="101597"/>
            <a:ext cx="5150100" cy="431400"/>
          </a:xfrm>
        </p:spPr>
        <p:txBody>
          <a:bodyPr/>
          <a:lstStyle/>
          <a:p>
            <a:r>
              <a:rPr lang="en-US"/>
              <a:t>SCRIPT BASED STIMULATION</a:t>
            </a:r>
          </a:p>
        </p:txBody>
      </p:sp>
      <p:pic>
        <p:nvPicPr>
          <p:cNvPr id="4" name="Picture 4" descr="Graphical user interface, text, application&#10;&#10;Description automatically generated">
            <a:extLst>
              <a:ext uri="{FF2B5EF4-FFF2-40B4-BE49-F238E27FC236}">
                <a16:creationId xmlns:a16="http://schemas.microsoft.com/office/drawing/2014/main" id="{DCE6D68B-8936-4DC9-9CF9-4946ACB854BE}"/>
              </a:ext>
            </a:extLst>
          </p:cNvPr>
          <p:cNvPicPr>
            <a:picLocks noChangeAspect="1"/>
          </p:cNvPicPr>
          <p:nvPr/>
        </p:nvPicPr>
        <p:blipFill>
          <a:blip r:embed="rId2"/>
          <a:stretch>
            <a:fillRect/>
          </a:stretch>
        </p:blipFill>
        <p:spPr>
          <a:xfrm>
            <a:off x="1552698" y="589157"/>
            <a:ext cx="6038602" cy="4477308"/>
          </a:xfrm>
          <a:prstGeom prst="rect">
            <a:avLst/>
          </a:prstGeom>
        </p:spPr>
      </p:pic>
    </p:spTree>
    <p:extLst>
      <p:ext uri="{BB962C8B-B14F-4D97-AF65-F5344CB8AC3E}">
        <p14:creationId xmlns:p14="http://schemas.microsoft.com/office/powerpoint/2010/main" val="863915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167C95-78F8-4D42-A94F-882BF4AF11CA}"/>
              </a:ext>
            </a:extLst>
          </p:cNvPr>
          <p:cNvSpPr>
            <a:spLocks noGrp="1"/>
          </p:cNvSpPr>
          <p:nvPr>
            <p:ph type="title"/>
          </p:nvPr>
        </p:nvSpPr>
        <p:spPr/>
        <p:txBody>
          <a:bodyPr/>
          <a:lstStyle/>
          <a:p>
            <a:r>
              <a:rPr lang="en-US"/>
              <a:t>OUTPUT</a:t>
            </a:r>
          </a:p>
        </p:txBody>
      </p:sp>
      <p:pic>
        <p:nvPicPr>
          <p:cNvPr id="4" name="Picture 4" descr="Table&#10;&#10;Description automatically generated">
            <a:extLst>
              <a:ext uri="{FF2B5EF4-FFF2-40B4-BE49-F238E27FC236}">
                <a16:creationId xmlns:a16="http://schemas.microsoft.com/office/drawing/2014/main" id="{062A2C8E-F0A5-411E-A1D5-18D6B28FFA14}"/>
              </a:ext>
            </a:extLst>
          </p:cNvPr>
          <p:cNvPicPr>
            <a:picLocks noChangeAspect="1"/>
          </p:cNvPicPr>
          <p:nvPr/>
        </p:nvPicPr>
        <p:blipFill>
          <a:blip r:embed="rId2"/>
          <a:stretch>
            <a:fillRect/>
          </a:stretch>
        </p:blipFill>
        <p:spPr>
          <a:xfrm>
            <a:off x="2487881" y="1311481"/>
            <a:ext cx="4168238" cy="1637310"/>
          </a:xfrm>
          <a:prstGeom prst="rect">
            <a:avLst/>
          </a:prstGeom>
        </p:spPr>
      </p:pic>
    </p:spTree>
    <p:extLst>
      <p:ext uri="{BB962C8B-B14F-4D97-AF65-F5344CB8AC3E}">
        <p14:creationId xmlns:p14="http://schemas.microsoft.com/office/powerpoint/2010/main" val="508951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09EF24-0E9C-4CDE-9BB4-B0B22A2E5BF7}"/>
              </a:ext>
            </a:extLst>
          </p:cNvPr>
          <p:cNvSpPr txBox="1"/>
          <p:nvPr/>
        </p:nvSpPr>
        <p:spPr>
          <a:xfrm>
            <a:off x="624939" y="153637"/>
            <a:ext cx="736715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DCAE52"/>
                </a:solidFill>
                <a:latin typeface="Abel"/>
              </a:rPr>
              <a:t>(c) OR (chip name in project folder : Or16), which is 16-bit bitwise OR </a:t>
            </a:r>
            <a:endParaRPr lang="en-US" sz="2400"/>
          </a:p>
        </p:txBody>
      </p:sp>
      <p:pic>
        <p:nvPicPr>
          <p:cNvPr id="5" name="Picture 5" descr="Text&#10;&#10;Description automatically generated">
            <a:extLst>
              <a:ext uri="{FF2B5EF4-FFF2-40B4-BE49-F238E27FC236}">
                <a16:creationId xmlns:a16="http://schemas.microsoft.com/office/drawing/2014/main" id="{C411C643-9985-4CAC-B25A-270583E2A685}"/>
              </a:ext>
            </a:extLst>
          </p:cNvPr>
          <p:cNvPicPr>
            <a:picLocks noChangeAspect="1"/>
          </p:cNvPicPr>
          <p:nvPr/>
        </p:nvPicPr>
        <p:blipFill rotWithShape="1">
          <a:blip r:embed="rId2"/>
          <a:srcRect l="-1897" t="6434" r="-271" b="184"/>
          <a:stretch/>
        </p:blipFill>
        <p:spPr>
          <a:xfrm>
            <a:off x="3237510" y="985589"/>
            <a:ext cx="2802677" cy="3766379"/>
          </a:xfrm>
          <a:prstGeom prst="rect">
            <a:avLst/>
          </a:prstGeom>
        </p:spPr>
      </p:pic>
      <p:sp>
        <p:nvSpPr>
          <p:cNvPr id="6" name="TextBox 5">
            <a:extLst>
              <a:ext uri="{FF2B5EF4-FFF2-40B4-BE49-F238E27FC236}">
                <a16:creationId xmlns:a16="http://schemas.microsoft.com/office/drawing/2014/main" id="{17F8FB08-273E-4AE6-9C2D-152586A85210}"/>
              </a:ext>
            </a:extLst>
          </p:cNvPr>
          <p:cNvSpPr txBox="1"/>
          <p:nvPr/>
        </p:nvSpPr>
        <p:spPr>
          <a:xfrm>
            <a:off x="1270659" y="2395103"/>
            <a:ext cx="27431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DCAE52"/>
                </a:solidFill>
                <a:latin typeface="Abel"/>
              </a:rPr>
              <a:t>HDL FILE</a:t>
            </a:r>
          </a:p>
        </p:txBody>
      </p:sp>
    </p:spTree>
    <p:extLst>
      <p:ext uri="{BB962C8B-B14F-4D97-AF65-F5344CB8AC3E}">
        <p14:creationId xmlns:p14="http://schemas.microsoft.com/office/powerpoint/2010/main" val="3946214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054FD3-B4C6-42F9-9061-65F7A452F063}"/>
              </a:ext>
            </a:extLst>
          </p:cNvPr>
          <p:cNvSpPr>
            <a:spLocks noGrp="1"/>
          </p:cNvSpPr>
          <p:nvPr>
            <p:ph type="title"/>
          </p:nvPr>
        </p:nvSpPr>
        <p:spPr>
          <a:xfrm>
            <a:off x="1833689" y="71909"/>
            <a:ext cx="5150100" cy="431400"/>
          </a:xfrm>
        </p:spPr>
        <p:txBody>
          <a:bodyPr/>
          <a:lstStyle/>
          <a:p>
            <a:r>
              <a:rPr lang="en-US"/>
              <a:t>SCRIPT BASED STIMULATION</a:t>
            </a:r>
          </a:p>
        </p:txBody>
      </p:sp>
      <p:pic>
        <p:nvPicPr>
          <p:cNvPr id="4" name="Picture 4" descr="Graphical user interface, application&#10;&#10;Description automatically generated">
            <a:extLst>
              <a:ext uri="{FF2B5EF4-FFF2-40B4-BE49-F238E27FC236}">
                <a16:creationId xmlns:a16="http://schemas.microsoft.com/office/drawing/2014/main" id="{D0926DBF-9795-416F-B5E1-F81E3704C9FC}"/>
              </a:ext>
            </a:extLst>
          </p:cNvPr>
          <p:cNvPicPr>
            <a:picLocks noChangeAspect="1"/>
          </p:cNvPicPr>
          <p:nvPr/>
        </p:nvPicPr>
        <p:blipFill>
          <a:blip r:embed="rId2"/>
          <a:stretch>
            <a:fillRect/>
          </a:stretch>
        </p:blipFill>
        <p:spPr>
          <a:xfrm>
            <a:off x="1619497" y="609694"/>
            <a:ext cx="5815940" cy="4317483"/>
          </a:xfrm>
          <a:prstGeom prst="rect">
            <a:avLst/>
          </a:prstGeom>
        </p:spPr>
      </p:pic>
    </p:spTree>
    <p:extLst>
      <p:ext uri="{BB962C8B-B14F-4D97-AF65-F5344CB8AC3E}">
        <p14:creationId xmlns:p14="http://schemas.microsoft.com/office/powerpoint/2010/main" val="3561347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8"/>
          <p:cNvSpPr/>
          <p:nvPr/>
        </p:nvSpPr>
        <p:spPr>
          <a:xfrm>
            <a:off x="274891" y="880201"/>
            <a:ext cx="1394746" cy="1394746"/>
          </a:xfrm>
          <a:custGeom>
            <a:avLst/>
            <a:gdLst/>
            <a:ahLst/>
            <a:cxnLst/>
            <a:rect l="l" t="t" r="r" b="b"/>
            <a:pathLst>
              <a:path w="45090" h="45090" extrusionOk="0">
                <a:moveTo>
                  <a:pt x="45090" y="45089"/>
                </a:moveTo>
                <a:lnTo>
                  <a:pt x="1" y="45089"/>
                </a:lnTo>
                <a:lnTo>
                  <a:pt x="1" y="0"/>
                </a:lnTo>
                <a:lnTo>
                  <a:pt x="45090" y="0"/>
                </a:lnTo>
                <a:close/>
                <a:moveTo>
                  <a:pt x="441" y="44649"/>
                </a:moveTo>
                <a:lnTo>
                  <a:pt x="44649" y="44649"/>
                </a:lnTo>
                <a:lnTo>
                  <a:pt x="44649"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8"/>
          <p:cNvSpPr txBox="1">
            <a:spLocks noGrp="1"/>
          </p:cNvSpPr>
          <p:nvPr>
            <p:ph type="title"/>
          </p:nvPr>
        </p:nvSpPr>
        <p:spPr>
          <a:xfrm>
            <a:off x="1860529" y="2463683"/>
            <a:ext cx="6603055" cy="1482300"/>
          </a:xfrm>
          <a:prstGeom prst="rect">
            <a:avLst/>
          </a:prstGeom>
        </p:spPr>
        <p:txBody>
          <a:bodyPr spcFirstLastPara="1" wrap="square" lIns="91425" tIns="91425" rIns="91425" bIns="91425" anchor="ctr" anchorCtr="0">
            <a:noAutofit/>
          </a:bodyPr>
          <a:lstStyle/>
          <a:p>
            <a:pPr algn="just"/>
            <a:r>
              <a:rPr lang="en" sz="2400"/>
              <a:t>Design a half adder and a Full adder (with logic circuit for sum and carry). Implement the gate level logic of both the chips in HDL and test the chip in hardware simulator. (The chips and supporting files are available in project folder of nand2tetris software suite. Use script based simulation during presentation to show the results. Note that XOR implementation  s required in prior).</a:t>
            </a:r>
            <a:endParaRPr lang="en-US" sz="2000"/>
          </a:p>
        </p:txBody>
      </p:sp>
      <p:sp>
        <p:nvSpPr>
          <p:cNvPr id="427" name="Google Shape;427;p38"/>
          <p:cNvSpPr txBox="1">
            <a:spLocks noGrp="1"/>
          </p:cNvSpPr>
          <p:nvPr>
            <p:ph type="title" idx="2"/>
          </p:nvPr>
        </p:nvSpPr>
        <p:spPr>
          <a:xfrm>
            <a:off x="-465404" y="979282"/>
            <a:ext cx="2979300" cy="130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A763E5-9DA0-42E5-B135-69B6F5026826}"/>
              </a:ext>
            </a:extLst>
          </p:cNvPr>
          <p:cNvSpPr>
            <a:spLocks noGrp="1"/>
          </p:cNvSpPr>
          <p:nvPr>
            <p:ph type="title"/>
          </p:nvPr>
        </p:nvSpPr>
        <p:spPr/>
        <p:txBody>
          <a:bodyPr/>
          <a:lstStyle/>
          <a:p>
            <a:r>
              <a:rPr lang="en-US"/>
              <a:t>OUTPUT</a:t>
            </a:r>
          </a:p>
        </p:txBody>
      </p:sp>
      <p:pic>
        <p:nvPicPr>
          <p:cNvPr id="4" name="Picture 4" descr="Table&#10;&#10;Description automatically generated">
            <a:extLst>
              <a:ext uri="{FF2B5EF4-FFF2-40B4-BE49-F238E27FC236}">
                <a16:creationId xmlns:a16="http://schemas.microsoft.com/office/drawing/2014/main" id="{98471B2E-1D3F-4DF0-8436-D45C5F4C22FE}"/>
              </a:ext>
            </a:extLst>
          </p:cNvPr>
          <p:cNvPicPr>
            <a:picLocks noChangeAspect="1"/>
          </p:cNvPicPr>
          <p:nvPr/>
        </p:nvPicPr>
        <p:blipFill>
          <a:blip r:embed="rId2"/>
          <a:stretch>
            <a:fillRect/>
          </a:stretch>
        </p:blipFill>
        <p:spPr>
          <a:xfrm>
            <a:off x="2769920" y="1464292"/>
            <a:ext cx="4042063" cy="1561773"/>
          </a:xfrm>
          <a:prstGeom prst="rect">
            <a:avLst/>
          </a:prstGeom>
        </p:spPr>
      </p:pic>
    </p:spTree>
    <p:extLst>
      <p:ext uri="{BB962C8B-B14F-4D97-AF65-F5344CB8AC3E}">
        <p14:creationId xmlns:p14="http://schemas.microsoft.com/office/powerpoint/2010/main" val="17895043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816780-298C-4711-A6AF-F5CA86A3F0A2}"/>
              </a:ext>
            </a:extLst>
          </p:cNvPr>
          <p:cNvSpPr>
            <a:spLocks noGrp="1"/>
          </p:cNvSpPr>
          <p:nvPr>
            <p:ph type="title"/>
          </p:nvPr>
        </p:nvSpPr>
        <p:spPr>
          <a:xfrm>
            <a:off x="571936" y="235195"/>
            <a:ext cx="7391567" cy="431400"/>
          </a:xfrm>
        </p:spPr>
        <p:txBody>
          <a:bodyPr/>
          <a:lstStyle/>
          <a:p>
            <a:pPr algn="l"/>
            <a:br>
              <a:rPr lang="en-US" sz="2400" dirty="0"/>
            </a:br>
            <a:r>
              <a:rPr lang="en" sz="2400"/>
              <a:t>(d) Multi-way variant chip Or8way (ie, OR together all 8 bits of the input) </a:t>
            </a:r>
            <a:endParaRPr lang="en-US" sz="2400"/>
          </a:p>
        </p:txBody>
      </p:sp>
      <p:pic>
        <p:nvPicPr>
          <p:cNvPr id="4" name="Picture 4" descr="Text, letter&#10;&#10;Description automatically generated">
            <a:extLst>
              <a:ext uri="{FF2B5EF4-FFF2-40B4-BE49-F238E27FC236}">
                <a16:creationId xmlns:a16="http://schemas.microsoft.com/office/drawing/2014/main" id="{EC807347-3C18-4BB6-AEB4-8297BC089CF8}"/>
              </a:ext>
            </a:extLst>
          </p:cNvPr>
          <p:cNvPicPr>
            <a:picLocks noChangeAspect="1"/>
          </p:cNvPicPr>
          <p:nvPr/>
        </p:nvPicPr>
        <p:blipFill rotWithShape="1">
          <a:blip r:embed="rId2"/>
          <a:srcRect t="9657" r="-271" b="-233"/>
          <a:stretch/>
        </p:blipFill>
        <p:spPr>
          <a:xfrm>
            <a:off x="3044536" y="1469740"/>
            <a:ext cx="3329558" cy="3499362"/>
          </a:xfrm>
          <a:prstGeom prst="rect">
            <a:avLst/>
          </a:prstGeom>
        </p:spPr>
      </p:pic>
      <p:sp>
        <p:nvSpPr>
          <p:cNvPr id="5" name="TextBox 4">
            <a:extLst>
              <a:ext uri="{FF2B5EF4-FFF2-40B4-BE49-F238E27FC236}">
                <a16:creationId xmlns:a16="http://schemas.microsoft.com/office/drawing/2014/main" id="{BD02DE57-173C-4060-BDA2-784FCD9416F6}"/>
              </a:ext>
            </a:extLst>
          </p:cNvPr>
          <p:cNvSpPr txBox="1"/>
          <p:nvPr/>
        </p:nvSpPr>
        <p:spPr>
          <a:xfrm>
            <a:off x="3957451" y="888422"/>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DCAE52"/>
                </a:solidFill>
                <a:latin typeface="Abel"/>
              </a:rPr>
              <a:t>HDL FILE</a:t>
            </a:r>
          </a:p>
        </p:txBody>
      </p:sp>
    </p:spTree>
    <p:extLst>
      <p:ext uri="{BB962C8B-B14F-4D97-AF65-F5344CB8AC3E}">
        <p14:creationId xmlns:p14="http://schemas.microsoft.com/office/powerpoint/2010/main" val="5367904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3EEE4B-8994-4760-A959-9F64182CECF0}"/>
              </a:ext>
            </a:extLst>
          </p:cNvPr>
          <p:cNvSpPr>
            <a:spLocks noGrp="1"/>
          </p:cNvSpPr>
          <p:nvPr>
            <p:ph type="title"/>
          </p:nvPr>
        </p:nvSpPr>
        <p:spPr>
          <a:xfrm>
            <a:off x="1945020" y="168396"/>
            <a:ext cx="5150100" cy="431400"/>
          </a:xfrm>
        </p:spPr>
        <p:txBody>
          <a:bodyPr/>
          <a:lstStyle/>
          <a:p>
            <a:r>
              <a:rPr lang="en-US"/>
              <a:t>SCRIPT BASED STIMULATION</a:t>
            </a:r>
          </a:p>
        </p:txBody>
      </p:sp>
      <p:pic>
        <p:nvPicPr>
          <p:cNvPr id="4" name="Picture 4" descr="Graphical user interface, application, table&#10;&#10;Description automatically generated">
            <a:extLst>
              <a:ext uri="{FF2B5EF4-FFF2-40B4-BE49-F238E27FC236}">
                <a16:creationId xmlns:a16="http://schemas.microsoft.com/office/drawing/2014/main" id="{37D25563-A139-46F9-ABFB-40F745C3396A}"/>
              </a:ext>
            </a:extLst>
          </p:cNvPr>
          <p:cNvPicPr>
            <a:picLocks noChangeAspect="1"/>
          </p:cNvPicPr>
          <p:nvPr/>
        </p:nvPicPr>
        <p:blipFill>
          <a:blip r:embed="rId2"/>
          <a:stretch>
            <a:fillRect/>
          </a:stretch>
        </p:blipFill>
        <p:spPr>
          <a:xfrm>
            <a:off x="1767940" y="785300"/>
            <a:ext cx="5674919" cy="4226043"/>
          </a:xfrm>
          <a:prstGeom prst="rect">
            <a:avLst/>
          </a:prstGeom>
        </p:spPr>
      </p:pic>
    </p:spTree>
    <p:extLst>
      <p:ext uri="{BB962C8B-B14F-4D97-AF65-F5344CB8AC3E}">
        <p14:creationId xmlns:p14="http://schemas.microsoft.com/office/powerpoint/2010/main" val="2820072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901C37-4698-409C-B46D-56955C89615F}"/>
              </a:ext>
            </a:extLst>
          </p:cNvPr>
          <p:cNvSpPr>
            <a:spLocks noGrp="1"/>
          </p:cNvSpPr>
          <p:nvPr>
            <p:ph type="title"/>
          </p:nvPr>
        </p:nvSpPr>
        <p:spPr/>
        <p:txBody>
          <a:bodyPr/>
          <a:lstStyle/>
          <a:p>
            <a:r>
              <a:rPr lang="en-US"/>
              <a:t>OUTPUT</a:t>
            </a:r>
          </a:p>
        </p:txBody>
      </p:sp>
      <p:pic>
        <p:nvPicPr>
          <p:cNvPr id="4" name="Picture 4" descr="Table&#10;&#10;Description automatically generated">
            <a:extLst>
              <a:ext uri="{FF2B5EF4-FFF2-40B4-BE49-F238E27FC236}">
                <a16:creationId xmlns:a16="http://schemas.microsoft.com/office/drawing/2014/main" id="{2011DDAB-81D4-4E0B-AB22-1701E1EB42AA}"/>
              </a:ext>
            </a:extLst>
          </p:cNvPr>
          <p:cNvPicPr>
            <a:picLocks noChangeAspect="1"/>
          </p:cNvPicPr>
          <p:nvPr/>
        </p:nvPicPr>
        <p:blipFill>
          <a:blip r:embed="rId2"/>
          <a:stretch>
            <a:fillRect/>
          </a:stretch>
        </p:blipFill>
        <p:spPr>
          <a:xfrm>
            <a:off x="3063216" y="1360466"/>
            <a:ext cx="3307030" cy="2630384"/>
          </a:xfrm>
          <a:prstGeom prst="rect">
            <a:avLst/>
          </a:prstGeom>
        </p:spPr>
      </p:pic>
    </p:spTree>
    <p:extLst>
      <p:ext uri="{BB962C8B-B14F-4D97-AF65-F5344CB8AC3E}">
        <p14:creationId xmlns:p14="http://schemas.microsoft.com/office/powerpoint/2010/main" val="25952172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8"/>
          <p:cNvSpPr/>
          <p:nvPr/>
        </p:nvSpPr>
        <p:spPr>
          <a:xfrm>
            <a:off x="282314" y="872780"/>
            <a:ext cx="1394746" cy="1394746"/>
          </a:xfrm>
          <a:custGeom>
            <a:avLst/>
            <a:gdLst/>
            <a:ahLst/>
            <a:cxnLst/>
            <a:rect l="l" t="t" r="r" b="b"/>
            <a:pathLst>
              <a:path w="45090" h="45090" extrusionOk="0">
                <a:moveTo>
                  <a:pt x="45090" y="45089"/>
                </a:moveTo>
                <a:lnTo>
                  <a:pt x="1" y="45089"/>
                </a:lnTo>
                <a:lnTo>
                  <a:pt x="1" y="0"/>
                </a:lnTo>
                <a:lnTo>
                  <a:pt x="45090" y="0"/>
                </a:lnTo>
                <a:close/>
                <a:moveTo>
                  <a:pt x="441" y="44649"/>
                </a:moveTo>
                <a:lnTo>
                  <a:pt x="44649" y="44649"/>
                </a:lnTo>
                <a:lnTo>
                  <a:pt x="44649"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8"/>
          <p:cNvSpPr txBox="1">
            <a:spLocks noGrp="1"/>
          </p:cNvSpPr>
          <p:nvPr>
            <p:ph type="title"/>
          </p:nvPr>
        </p:nvSpPr>
        <p:spPr>
          <a:xfrm>
            <a:off x="1927327" y="2107424"/>
            <a:ext cx="6202262" cy="1482300"/>
          </a:xfrm>
          <a:prstGeom prst="rect">
            <a:avLst/>
          </a:prstGeom>
        </p:spPr>
        <p:txBody>
          <a:bodyPr spcFirstLastPara="1" wrap="square" lIns="91425" tIns="91425" rIns="91425" bIns="91425" anchor="ctr" anchorCtr="0">
            <a:noAutofit/>
          </a:bodyPr>
          <a:lstStyle/>
          <a:p>
            <a:pPr algn="just"/>
            <a:r>
              <a:rPr lang="en" sz="2400"/>
              <a:t>Design a 16-bit parallel adder. Implement the chip logic in HDL and test the chip using hardware simulator. (The chip (Name: Add16) and supporting files are available in project folder of nand2tetris software suite. Use script based simulation during presentation to show the results).</a:t>
            </a:r>
            <a:endParaRPr lang="en-US" sz="2400"/>
          </a:p>
        </p:txBody>
      </p:sp>
      <p:sp>
        <p:nvSpPr>
          <p:cNvPr id="427" name="Google Shape;427;p38"/>
          <p:cNvSpPr txBox="1">
            <a:spLocks noGrp="1"/>
          </p:cNvSpPr>
          <p:nvPr>
            <p:ph type="title" idx="2"/>
          </p:nvPr>
        </p:nvSpPr>
        <p:spPr>
          <a:xfrm>
            <a:off x="-547046" y="919905"/>
            <a:ext cx="2979300" cy="130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p>
        </p:txBody>
      </p:sp>
    </p:spTree>
    <p:extLst>
      <p:ext uri="{BB962C8B-B14F-4D97-AF65-F5344CB8AC3E}">
        <p14:creationId xmlns:p14="http://schemas.microsoft.com/office/powerpoint/2010/main" val="2166720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6" name="Title 1">
            <a:extLst>
              <a:ext uri="{FF2B5EF4-FFF2-40B4-BE49-F238E27FC236}">
                <a16:creationId xmlns:a16="http://schemas.microsoft.com/office/drawing/2014/main" id="{B40DBCEB-AC4E-468F-8F42-CAEB75B1375D}"/>
              </a:ext>
            </a:extLst>
          </p:cNvPr>
          <p:cNvSpPr>
            <a:spLocks noGrp="1"/>
          </p:cNvSpPr>
          <p:nvPr>
            <p:ph type="title"/>
          </p:nvPr>
        </p:nvSpPr>
        <p:spPr>
          <a:xfrm>
            <a:off x="0" y="0"/>
            <a:ext cx="9144000" cy="857250"/>
          </a:xfrm>
        </p:spPr>
        <p:txBody>
          <a:bodyPr/>
          <a:lstStyle/>
          <a:p>
            <a:r>
              <a:rPr lang="en-US" b="1" dirty="0">
                <a:solidFill>
                  <a:schemeClr val="accent5">
                    <a:lumMod val="75000"/>
                  </a:schemeClr>
                </a:solidFill>
              </a:rPr>
              <a:t>Parallel Adder Design</a:t>
            </a:r>
          </a:p>
        </p:txBody>
      </p:sp>
      <p:sp>
        <p:nvSpPr>
          <p:cNvPr id="7" name="Content Placeholder 2">
            <a:extLst>
              <a:ext uri="{FF2B5EF4-FFF2-40B4-BE49-F238E27FC236}">
                <a16:creationId xmlns:a16="http://schemas.microsoft.com/office/drawing/2014/main" id="{87F84767-559E-42C1-A547-349AADC6009B}"/>
              </a:ext>
            </a:extLst>
          </p:cNvPr>
          <p:cNvSpPr txBox="1">
            <a:spLocks/>
          </p:cNvSpPr>
          <p:nvPr/>
        </p:nvSpPr>
        <p:spPr>
          <a:xfrm>
            <a:off x="237744" y="781623"/>
            <a:ext cx="8229600" cy="33944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200"/>
              <a:buFont typeface="Livvic"/>
              <a:buAutoNum type="arabicPeriod"/>
              <a:defRPr sz="12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accent3"/>
                </a:solidFill>
                <a:latin typeface="Montserrat"/>
                <a:ea typeface="Montserrat"/>
                <a:cs typeface="Montserrat"/>
                <a:sym typeface="Montserrat"/>
              </a:defRPr>
            </a:lvl9pPr>
          </a:lstStyle>
          <a:p>
            <a:pPr marL="139700" indent="0">
              <a:buNone/>
            </a:pPr>
            <a:r>
              <a:rPr lang="en-US" sz="1600">
                <a:solidFill>
                  <a:schemeClr val="accent4">
                    <a:lumMod val="40000"/>
                    <a:lumOff val="60000"/>
                  </a:schemeClr>
                </a:solidFill>
              </a:rPr>
              <a:t>   Various designs of n-bit parallel adder</a:t>
            </a:r>
          </a:p>
          <a:p>
            <a:pPr marL="139700" indent="0">
              <a:buNone/>
            </a:pPr>
            <a:endParaRPr lang="en-US" sz="1600">
              <a:solidFill>
                <a:schemeClr val="accent4">
                  <a:lumMod val="40000"/>
                  <a:lumOff val="60000"/>
                </a:schemeClr>
              </a:solidFill>
            </a:endParaRPr>
          </a:p>
          <a:p>
            <a:pPr marL="596900" lvl="1" indent="0">
              <a:buNone/>
            </a:pPr>
            <a:r>
              <a:rPr lang="en-US" sz="1600">
                <a:solidFill>
                  <a:schemeClr val="accent4">
                    <a:lumMod val="40000"/>
                    <a:lumOff val="60000"/>
                  </a:schemeClr>
                </a:solidFill>
              </a:rPr>
              <a:t>Ripple carry adder</a:t>
            </a:r>
          </a:p>
          <a:p>
            <a:pPr marL="596900" lvl="1" indent="0">
              <a:buNone/>
            </a:pPr>
            <a:r>
              <a:rPr lang="en-US" sz="1600">
                <a:solidFill>
                  <a:schemeClr val="accent4">
                    <a:lumMod val="40000"/>
                    <a:lumOff val="60000"/>
                  </a:schemeClr>
                </a:solidFill>
              </a:rPr>
              <a:t>Carry look-ahead adder</a:t>
            </a:r>
          </a:p>
        </p:txBody>
      </p:sp>
      <p:sp>
        <p:nvSpPr>
          <p:cNvPr id="9" name="TextBox 8">
            <a:extLst>
              <a:ext uri="{FF2B5EF4-FFF2-40B4-BE49-F238E27FC236}">
                <a16:creationId xmlns:a16="http://schemas.microsoft.com/office/drawing/2014/main" id="{07DDBFCE-6096-4FA7-9F40-10ACA2E5240C}"/>
              </a:ext>
            </a:extLst>
          </p:cNvPr>
          <p:cNvSpPr txBox="1"/>
          <p:nvPr/>
        </p:nvSpPr>
        <p:spPr>
          <a:xfrm>
            <a:off x="547930" y="2150674"/>
            <a:ext cx="6705600" cy="2308324"/>
          </a:xfrm>
          <a:prstGeom prst="rect">
            <a:avLst/>
          </a:prstGeom>
          <a:noFill/>
        </p:spPr>
        <p:txBody>
          <a:bodyPr wrap="square" rtlCol="0">
            <a:spAutoFit/>
          </a:bodyPr>
          <a:lstStyle/>
          <a:p>
            <a:r>
              <a:rPr lang="en-US" sz="1600" u="sng">
                <a:solidFill>
                  <a:schemeClr val="accent4">
                    <a:lumMod val="40000"/>
                    <a:lumOff val="60000"/>
                  </a:schemeClr>
                </a:solidFill>
                <a:latin typeface="Montserrat" panose="00000500000000000000" pitchFamily="2" charset="0"/>
              </a:rPr>
              <a:t>Important note :</a:t>
            </a:r>
          </a:p>
          <a:p>
            <a:endParaRPr lang="en-US" sz="1600" u="sng">
              <a:solidFill>
                <a:schemeClr val="accent4">
                  <a:lumMod val="40000"/>
                  <a:lumOff val="60000"/>
                </a:schemeClr>
              </a:solidFill>
              <a:latin typeface="Montserrat" panose="00000500000000000000" pitchFamily="2" charset="0"/>
            </a:endParaRPr>
          </a:p>
          <a:p>
            <a:r>
              <a:rPr lang="en-US" sz="1600">
                <a:solidFill>
                  <a:schemeClr val="accent4">
                    <a:lumMod val="40000"/>
                    <a:lumOff val="60000"/>
                  </a:schemeClr>
                </a:solidFill>
                <a:latin typeface="Montserrat" panose="00000500000000000000" pitchFamily="2" charset="0"/>
              </a:rPr>
              <a:t> 16 bit binary parallel adder can be constructed </a:t>
            </a:r>
          </a:p>
          <a:p>
            <a:endParaRPr lang="en-US" sz="1600">
              <a:solidFill>
                <a:schemeClr val="accent4">
                  <a:lumMod val="40000"/>
                  <a:lumOff val="60000"/>
                </a:schemeClr>
              </a:solidFill>
              <a:latin typeface="Montserrat" panose="00000500000000000000" pitchFamily="2" charset="0"/>
            </a:endParaRPr>
          </a:p>
          <a:p>
            <a:pPr>
              <a:buFont typeface="Wingdings" pitchFamily="2" charset="2"/>
              <a:buChar char="ü"/>
            </a:pPr>
            <a:r>
              <a:rPr lang="en-US" sz="1600">
                <a:solidFill>
                  <a:schemeClr val="accent4">
                    <a:lumMod val="40000"/>
                    <a:lumOff val="60000"/>
                  </a:schemeClr>
                </a:solidFill>
                <a:latin typeface="Montserrat" panose="00000500000000000000" pitchFamily="2" charset="0"/>
              </a:rPr>
              <a:t>By using 16 full adders with input carry for LSB full adder as      </a:t>
            </a:r>
          </a:p>
          <a:p>
            <a:r>
              <a:rPr lang="en-US" sz="1600">
                <a:solidFill>
                  <a:schemeClr val="accent4">
                    <a:lumMod val="40000"/>
                    <a:lumOff val="60000"/>
                  </a:schemeClr>
                </a:solidFill>
                <a:latin typeface="Montserrat" panose="00000500000000000000" pitchFamily="2" charset="0"/>
              </a:rPr>
              <a:t>   zero</a:t>
            </a:r>
          </a:p>
          <a:p>
            <a:pPr algn="ctr"/>
            <a:r>
              <a:rPr lang="en-US" sz="1600">
                <a:solidFill>
                  <a:schemeClr val="accent4">
                    <a:lumMod val="40000"/>
                    <a:lumOff val="60000"/>
                  </a:schemeClr>
                </a:solidFill>
                <a:latin typeface="Montserrat" panose="00000500000000000000" pitchFamily="2" charset="0"/>
              </a:rPr>
              <a:t>Or</a:t>
            </a:r>
          </a:p>
          <a:p>
            <a:pPr algn="ctr"/>
            <a:endParaRPr lang="en-US" sz="1600">
              <a:solidFill>
                <a:schemeClr val="accent4">
                  <a:lumMod val="40000"/>
                  <a:lumOff val="60000"/>
                </a:schemeClr>
              </a:solidFill>
              <a:latin typeface="Montserrat" panose="00000500000000000000" pitchFamily="2" charset="0"/>
            </a:endParaRPr>
          </a:p>
          <a:p>
            <a:pPr>
              <a:buFont typeface="Wingdings" pitchFamily="2" charset="2"/>
              <a:buChar char="ü"/>
            </a:pPr>
            <a:r>
              <a:rPr lang="en-US" sz="1600">
                <a:solidFill>
                  <a:schemeClr val="accent4">
                    <a:lumMod val="40000"/>
                    <a:lumOff val="60000"/>
                  </a:schemeClr>
                </a:solidFill>
                <a:latin typeface="Montserrat" panose="00000500000000000000" pitchFamily="2" charset="0"/>
              </a:rPr>
              <a:t>By using 15 full adders and one half adder</a:t>
            </a:r>
          </a:p>
        </p:txBody>
      </p:sp>
    </p:spTree>
    <p:extLst>
      <p:ext uri="{BB962C8B-B14F-4D97-AF65-F5344CB8AC3E}">
        <p14:creationId xmlns:p14="http://schemas.microsoft.com/office/powerpoint/2010/main" val="33429710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514561-D054-4FC6-A017-68812AEEAECF}"/>
              </a:ext>
            </a:extLst>
          </p:cNvPr>
          <p:cNvPicPr>
            <a:picLocks noChangeAspect="1"/>
          </p:cNvPicPr>
          <p:nvPr/>
        </p:nvPicPr>
        <p:blipFill>
          <a:blip r:embed="rId2"/>
          <a:stretch>
            <a:fillRect/>
          </a:stretch>
        </p:blipFill>
        <p:spPr>
          <a:xfrm>
            <a:off x="820482" y="585652"/>
            <a:ext cx="7503036" cy="3972196"/>
          </a:xfrm>
          <a:prstGeom prst="rect">
            <a:avLst/>
          </a:prstGeom>
        </p:spPr>
      </p:pic>
    </p:spTree>
    <p:extLst>
      <p:ext uri="{BB962C8B-B14F-4D97-AF65-F5344CB8AC3E}">
        <p14:creationId xmlns:p14="http://schemas.microsoft.com/office/powerpoint/2010/main" val="30309412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EA54B4-FB0F-4AD0-8A0F-22D1FDBCC983}"/>
              </a:ext>
            </a:extLst>
          </p:cNvPr>
          <p:cNvPicPr>
            <a:picLocks noChangeAspect="1"/>
          </p:cNvPicPr>
          <p:nvPr/>
        </p:nvPicPr>
        <p:blipFill>
          <a:blip r:embed="rId2"/>
          <a:stretch>
            <a:fillRect/>
          </a:stretch>
        </p:blipFill>
        <p:spPr>
          <a:xfrm>
            <a:off x="978142" y="588460"/>
            <a:ext cx="7187716" cy="3966580"/>
          </a:xfrm>
          <a:prstGeom prst="rect">
            <a:avLst/>
          </a:prstGeom>
        </p:spPr>
      </p:pic>
    </p:spTree>
    <p:extLst>
      <p:ext uri="{BB962C8B-B14F-4D97-AF65-F5344CB8AC3E}">
        <p14:creationId xmlns:p14="http://schemas.microsoft.com/office/powerpoint/2010/main" val="33794471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4" name="Picture 2">
            <a:extLst>
              <a:ext uri="{FF2B5EF4-FFF2-40B4-BE49-F238E27FC236}">
                <a16:creationId xmlns:a16="http://schemas.microsoft.com/office/drawing/2014/main" id="{874A145A-307C-43C8-B311-946E729B7157}"/>
              </a:ext>
            </a:extLst>
          </p:cNvPr>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88226" y="1559338"/>
            <a:ext cx="7767545" cy="2024824"/>
          </a:xfrm>
          <a:prstGeom prst="rect">
            <a:avLst/>
          </a:prstGeom>
          <a:noFill/>
          <a:ln w="9525">
            <a:noFill/>
            <a:miter lim="800000"/>
            <a:headEnd/>
            <a:tailEnd/>
          </a:ln>
        </p:spPr>
      </p:pic>
      <p:sp>
        <p:nvSpPr>
          <p:cNvPr id="6" name="TextBox 5">
            <a:extLst>
              <a:ext uri="{FF2B5EF4-FFF2-40B4-BE49-F238E27FC236}">
                <a16:creationId xmlns:a16="http://schemas.microsoft.com/office/drawing/2014/main" id="{C2F802EA-3892-4CB9-8B91-1ABDA6A85E29}"/>
              </a:ext>
            </a:extLst>
          </p:cNvPr>
          <p:cNvSpPr txBox="1"/>
          <p:nvPr/>
        </p:nvSpPr>
        <p:spPr>
          <a:xfrm>
            <a:off x="1517520" y="0"/>
            <a:ext cx="6108958" cy="1200329"/>
          </a:xfrm>
          <a:prstGeom prst="rect">
            <a:avLst/>
          </a:prstGeom>
          <a:noFill/>
        </p:spPr>
        <p:txBody>
          <a:bodyPr wrap="square" rtlCol="0">
            <a:spAutoFit/>
          </a:bodyPr>
          <a:lstStyle/>
          <a:p>
            <a:pPr algn="ctr"/>
            <a:r>
              <a:rPr lang="en-US" sz="2400" b="1" dirty="0">
                <a:solidFill>
                  <a:schemeClr val="accent5">
                    <a:lumMod val="75000"/>
                  </a:schemeClr>
                </a:solidFill>
                <a:latin typeface="Abel" panose="020B0604020202020204" charset="0"/>
              </a:rPr>
              <a:t>We are going to design 16 Bit Parallel Adder using 15 Full Adder</a:t>
            </a:r>
          </a:p>
          <a:p>
            <a:pPr algn="ctr"/>
            <a:r>
              <a:rPr lang="en-US" sz="2400" b="1" dirty="0">
                <a:solidFill>
                  <a:schemeClr val="accent5">
                    <a:lumMod val="75000"/>
                  </a:schemeClr>
                </a:solidFill>
                <a:latin typeface="Abel" panose="020B0604020202020204" charset="0"/>
              </a:rPr>
              <a:t>1 Half Adder</a:t>
            </a:r>
            <a:endParaRPr lang="en-US" sz="2400" b="1" dirty="0">
              <a:solidFill>
                <a:schemeClr val="accent4">
                  <a:lumMod val="50000"/>
                </a:schemeClr>
              </a:solidFill>
              <a:latin typeface="Abel" panose="020B0604020202020204" charset="0"/>
            </a:endParaRPr>
          </a:p>
        </p:txBody>
      </p:sp>
      <p:sp>
        <p:nvSpPr>
          <p:cNvPr id="5" name="TextBox 4">
            <a:extLst>
              <a:ext uri="{FF2B5EF4-FFF2-40B4-BE49-F238E27FC236}">
                <a16:creationId xmlns:a16="http://schemas.microsoft.com/office/drawing/2014/main" id="{706B3013-5C8C-46F4-8DBF-DBC66B2B91F0}"/>
              </a:ext>
            </a:extLst>
          </p:cNvPr>
          <p:cNvSpPr txBox="1"/>
          <p:nvPr/>
        </p:nvSpPr>
        <p:spPr>
          <a:xfrm>
            <a:off x="0" y="4077283"/>
            <a:ext cx="9144000" cy="338554"/>
          </a:xfrm>
          <a:prstGeom prst="rect">
            <a:avLst/>
          </a:prstGeom>
          <a:noFill/>
        </p:spPr>
        <p:txBody>
          <a:bodyPr wrap="square">
            <a:spAutoFit/>
          </a:bodyPr>
          <a:lstStyle/>
          <a:p>
            <a:pPr algn="ctr"/>
            <a:r>
              <a:rPr lang="en-US" sz="1600">
                <a:solidFill>
                  <a:schemeClr val="accent4">
                    <a:lumMod val="60000"/>
                    <a:lumOff val="40000"/>
                  </a:schemeClr>
                </a:solidFill>
                <a:latin typeface="Montserrat" panose="00000500000000000000" pitchFamily="2" charset="0"/>
              </a:rPr>
              <a:t>Here, n = number of bits = 16</a:t>
            </a:r>
          </a:p>
        </p:txBody>
      </p:sp>
    </p:spTree>
    <p:extLst>
      <p:ext uri="{BB962C8B-B14F-4D97-AF65-F5344CB8AC3E}">
        <p14:creationId xmlns:p14="http://schemas.microsoft.com/office/powerpoint/2010/main" val="12610889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11" name="Picture 10">
            <a:extLst>
              <a:ext uri="{FF2B5EF4-FFF2-40B4-BE49-F238E27FC236}">
                <a16:creationId xmlns:a16="http://schemas.microsoft.com/office/drawing/2014/main" id="{79489D6A-D9EB-48CD-922A-9D210B300B97}"/>
              </a:ext>
            </a:extLst>
          </p:cNvPr>
          <p:cNvPicPr>
            <a:picLocks noChangeAspect="1"/>
          </p:cNvPicPr>
          <p:nvPr/>
        </p:nvPicPr>
        <p:blipFill>
          <a:blip r:embed="rId3"/>
          <a:stretch>
            <a:fillRect/>
          </a:stretch>
        </p:blipFill>
        <p:spPr>
          <a:xfrm>
            <a:off x="2580471" y="400110"/>
            <a:ext cx="4607479" cy="4662237"/>
          </a:xfrm>
          <a:prstGeom prst="rect">
            <a:avLst/>
          </a:prstGeom>
        </p:spPr>
      </p:pic>
      <p:sp>
        <p:nvSpPr>
          <p:cNvPr id="12" name="TextBox 11">
            <a:extLst>
              <a:ext uri="{FF2B5EF4-FFF2-40B4-BE49-F238E27FC236}">
                <a16:creationId xmlns:a16="http://schemas.microsoft.com/office/drawing/2014/main" id="{31EF1B3C-8830-45E9-85D0-D7C53F9A7C9A}"/>
              </a:ext>
            </a:extLst>
          </p:cNvPr>
          <p:cNvSpPr txBox="1"/>
          <p:nvPr/>
        </p:nvSpPr>
        <p:spPr>
          <a:xfrm>
            <a:off x="0" y="0"/>
            <a:ext cx="9144000" cy="400110"/>
          </a:xfrm>
          <a:prstGeom prst="rect">
            <a:avLst/>
          </a:prstGeom>
          <a:noFill/>
        </p:spPr>
        <p:txBody>
          <a:bodyPr wrap="square" rtlCol="0">
            <a:spAutoFit/>
          </a:bodyPr>
          <a:lstStyle/>
          <a:p>
            <a:pPr algn="ctr"/>
            <a:r>
              <a:rPr lang="en-US" sz="2000" b="1" dirty="0">
                <a:solidFill>
                  <a:schemeClr val="accent5">
                    <a:lumMod val="75000"/>
                  </a:schemeClr>
                </a:solidFill>
                <a:latin typeface="Abel" panose="020B0604020202020204" charset="0"/>
              </a:rPr>
              <a:t>HDL CODE:-</a:t>
            </a:r>
            <a:endParaRPr lang="en-IN" sz="2000" b="1" dirty="0">
              <a:solidFill>
                <a:schemeClr val="accent5">
                  <a:lumMod val="75000"/>
                </a:schemeClr>
              </a:solidFill>
              <a:latin typeface="Abel" panose="020B0604020202020204" charset="0"/>
            </a:endParaRPr>
          </a:p>
        </p:txBody>
      </p:sp>
    </p:spTree>
    <p:extLst>
      <p:ext uri="{BB962C8B-B14F-4D97-AF65-F5344CB8AC3E}">
        <p14:creationId xmlns:p14="http://schemas.microsoft.com/office/powerpoint/2010/main" val="551504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5" name="Title 4">
            <a:extLst>
              <a:ext uri="{FF2B5EF4-FFF2-40B4-BE49-F238E27FC236}">
                <a16:creationId xmlns:a16="http://schemas.microsoft.com/office/drawing/2014/main" id="{5514E2E3-A9B3-45B3-9080-478775B87E00}"/>
              </a:ext>
            </a:extLst>
          </p:cNvPr>
          <p:cNvSpPr>
            <a:spLocks noGrp="1"/>
          </p:cNvSpPr>
          <p:nvPr>
            <p:ph type="title"/>
          </p:nvPr>
        </p:nvSpPr>
        <p:spPr>
          <a:xfrm>
            <a:off x="-1165982" y="224189"/>
            <a:ext cx="5150100" cy="431400"/>
          </a:xfrm>
        </p:spPr>
        <p:txBody>
          <a:bodyPr/>
          <a:lstStyle/>
          <a:p>
            <a:r>
              <a:rPr lang="en-US"/>
              <a:t>HALF ADDER:</a:t>
            </a:r>
          </a:p>
        </p:txBody>
      </p:sp>
      <p:sp>
        <p:nvSpPr>
          <p:cNvPr id="2" name="TextBox 1">
            <a:extLst>
              <a:ext uri="{FF2B5EF4-FFF2-40B4-BE49-F238E27FC236}">
                <a16:creationId xmlns:a16="http://schemas.microsoft.com/office/drawing/2014/main" id="{5BD21DB5-A666-4896-BAB6-D164B95D64DA}"/>
              </a:ext>
            </a:extLst>
          </p:cNvPr>
          <p:cNvSpPr txBox="1"/>
          <p:nvPr/>
        </p:nvSpPr>
        <p:spPr>
          <a:xfrm>
            <a:off x="461141" y="717331"/>
            <a:ext cx="828083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a:solidFill>
                  <a:schemeClr val="accent4"/>
                </a:solidFill>
                <a:latin typeface="Abel"/>
              </a:rPr>
              <a:t>DESIGNING A HALF ADDER WITH LOGIC CIRCUIT OF SUM AND CARRY:</a:t>
            </a:r>
          </a:p>
        </p:txBody>
      </p:sp>
      <p:pic>
        <p:nvPicPr>
          <p:cNvPr id="3" name="Picture 3">
            <a:extLst>
              <a:ext uri="{FF2B5EF4-FFF2-40B4-BE49-F238E27FC236}">
                <a16:creationId xmlns:a16="http://schemas.microsoft.com/office/drawing/2014/main" id="{AD9E1AED-C659-4724-A835-962CDC59056E}"/>
              </a:ext>
            </a:extLst>
          </p:cNvPr>
          <p:cNvPicPr>
            <a:picLocks noChangeAspect="1"/>
          </p:cNvPicPr>
          <p:nvPr/>
        </p:nvPicPr>
        <p:blipFill>
          <a:blip r:embed="rId3"/>
          <a:stretch>
            <a:fillRect/>
          </a:stretch>
        </p:blipFill>
        <p:spPr>
          <a:xfrm>
            <a:off x="5604641" y="1180970"/>
            <a:ext cx="3334406" cy="2210058"/>
          </a:xfrm>
          <a:prstGeom prst="rect">
            <a:avLst/>
          </a:prstGeom>
        </p:spPr>
      </p:pic>
      <p:pic>
        <p:nvPicPr>
          <p:cNvPr id="4" name="Picture 5" descr="Diagram&#10;&#10;Description automatically generated">
            <a:extLst>
              <a:ext uri="{FF2B5EF4-FFF2-40B4-BE49-F238E27FC236}">
                <a16:creationId xmlns:a16="http://schemas.microsoft.com/office/drawing/2014/main" id="{713B7434-A1FD-4CDE-9E16-F1DE565A69F9}"/>
              </a:ext>
            </a:extLst>
          </p:cNvPr>
          <p:cNvPicPr>
            <a:picLocks noChangeAspect="1"/>
          </p:cNvPicPr>
          <p:nvPr/>
        </p:nvPicPr>
        <p:blipFill>
          <a:blip r:embed="rId4"/>
          <a:stretch>
            <a:fillRect/>
          </a:stretch>
        </p:blipFill>
        <p:spPr>
          <a:xfrm>
            <a:off x="421728" y="1414514"/>
            <a:ext cx="3738398" cy="3309669"/>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5" name="Title 4">
            <a:extLst>
              <a:ext uri="{FF2B5EF4-FFF2-40B4-BE49-F238E27FC236}">
                <a16:creationId xmlns:a16="http://schemas.microsoft.com/office/drawing/2014/main" id="{5514E2E3-A9B3-45B3-9080-478775B87E00}"/>
              </a:ext>
            </a:extLst>
          </p:cNvPr>
          <p:cNvSpPr>
            <a:spLocks noGrp="1"/>
          </p:cNvSpPr>
          <p:nvPr>
            <p:ph type="title"/>
          </p:nvPr>
        </p:nvSpPr>
        <p:spPr>
          <a:xfrm>
            <a:off x="0" y="0"/>
            <a:ext cx="9144000" cy="431400"/>
          </a:xfrm>
        </p:spPr>
        <p:txBody>
          <a:bodyPr/>
          <a:lstStyle/>
          <a:p>
            <a:r>
              <a:rPr lang="en-US" b="1" dirty="0">
                <a:solidFill>
                  <a:schemeClr val="accent5">
                    <a:lumMod val="75000"/>
                  </a:schemeClr>
                </a:solidFill>
              </a:rPr>
              <a:t>.</a:t>
            </a:r>
            <a:r>
              <a:rPr lang="en-US" b="1" dirty="0" err="1">
                <a:solidFill>
                  <a:schemeClr val="accent5">
                    <a:lumMod val="75000"/>
                  </a:schemeClr>
                </a:solidFill>
              </a:rPr>
              <a:t>tst</a:t>
            </a:r>
            <a:r>
              <a:rPr lang="en-US" b="1" dirty="0">
                <a:solidFill>
                  <a:schemeClr val="accent5">
                    <a:lumMod val="75000"/>
                  </a:schemeClr>
                </a:solidFill>
              </a:rPr>
              <a:t> file</a:t>
            </a:r>
          </a:p>
        </p:txBody>
      </p:sp>
      <p:pic>
        <p:nvPicPr>
          <p:cNvPr id="4" name="Picture 3">
            <a:extLst>
              <a:ext uri="{FF2B5EF4-FFF2-40B4-BE49-F238E27FC236}">
                <a16:creationId xmlns:a16="http://schemas.microsoft.com/office/drawing/2014/main" id="{94D4C972-1487-4B07-BBA8-F2B687760AEF}"/>
              </a:ext>
            </a:extLst>
          </p:cNvPr>
          <p:cNvPicPr>
            <a:picLocks noChangeAspect="1"/>
          </p:cNvPicPr>
          <p:nvPr/>
        </p:nvPicPr>
        <p:blipFill>
          <a:blip r:embed="rId3"/>
          <a:stretch>
            <a:fillRect/>
          </a:stretch>
        </p:blipFill>
        <p:spPr>
          <a:xfrm>
            <a:off x="3062918" y="493277"/>
            <a:ext cx="3018163" cy="4539361"/>
          </a:xfrm>
          <a:prstGeom prst="rect">
            <a:avLst/>
          </a:prstGeom>
        </p:spPr>
      </p:pic>
    </p:spTree>
    <p:extLst>
      <p:ext uri="{BB962C8B-B14F-4D97-AF65-F5344CB8AC3E}">
        <p14:creationId xmlns:p14="http://schemas.microsoft.com/office/powerpoint/2010/main" val="14264543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5" name="Title 4">
            <a:extLst>
              <a:ext uri="{FF2B5EF4-FFF2-40B4-BE49-F238E27FC236}">
                <a16:creationId xmlns:a16="http://schemas.microsoft.com/office/drawing/2014/main" id="{5514E2E3-A9B3-45B3-9080-478775B87E00}"/>
              </a:ext>
            </a:extLst>
          </p:cNvPr>
          <p:cNvSpPr>
            <a:spLocks noGrp="1"/>
          </p:cNvSpPr>
          <p:nvPr>
            <p:ph type="title"/>
          </p:nvPr>
        </p:nvSpPr>
        <p:spPr>
          <a:xfrm>
            <a:off x="0" y="0"/>
            <a:ext cx="9144000" cy="431400"/>
          </a:xfrm>
        </p:spPr>
        <p:txBody>
          <a:bodyPr/>
          <a:lstStyle/>
          <a:p>
            <a:r>
              <a:rPr lang="en-US" dirty="0">
                <a:solidFill>
                  <a:schemeClr val="accent5">
                    <a:lumMod val="75000"/>
                  </a:schemeClr>
                </a:solidFill>
              </a:rPr>
              <a:t>.</a:t>
            </a:r>
            <a:r>
              <a:rPr lang="en-US" b="1" dirty="0" err="1">
                <a:solidFill>
                  <a:schemeClr val="accent5">
                    <a:lumMod val="75000"/>
                  </a:schemeClr>
                </a:solidFill>
              </a:rPr>
              <a:t>cmp</a:t>
            </a:r>
            <a:r>
              <a:rPr lang="en-US" b="1" dirty="0">
                <a:solidFill>
                  <a:schemeClr val="accent5">
                    <a:lumMod val="75000"/>
                  </a:schemeClr>
                </a:solidFill>
              </a:rPr>
              <a:t> file</a:t>
            </a:r>
          </a:p>
        </p:txBody>
      </p:sp>
      <p:pic>
        <p:nvPicPr>
          <p:cNvPr id="4" name="Picture 3">
            <a:extLst>
              <a:ext uri="{FF2B5EF4-FFF2-40B4-BE49-F238E27FC236}">
                <a16:creationId xmlns:a16="http://schemas.microsoft.com/office/drawing/2014/main" id="{4A9A46E0-C4C8-45FA-B039-1CA1787D9CEE}"/>
              </a:ext>
            </a:extLst>
          </p:cNvPr>
          <p:cNvPicPr>
            <a:picLocks noChangeAspect="1"/>
          </p:cNvPicPr>
          <p:nvPr/>
        </p:nvPicPr>
        <p:blipFill>
          <a:blip r:embed="rId3"/>
          <a:stretch>
            <a:fillRect/>
          </a:stretch>
        </p:blipFill>
        <p:spPr>
          <a:xfrm>
            <a:off x="3232495" y="470914"/>
            <a:ext cx="2679010" cy="4603973"/>
          </a:xfrm>
          <a:prstGeom prst="rect">
            <a:avLst/>
          </a:prstGeom>
        </p:spPr>
      </p:pic>
    </p:spTree>
    <p:extLst>
      <p:ext uri="{BB962C8B-B14F-4D97-AF65-F5344CB8AC3E}">
        <p14:creationId xmlns:p14="http://schemas.microsoft.com/office/powerpoint/2010/main" val="3253780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5" name="Title 4">
            <a:extLst>
              <a:ext uri="{FF2B5EF4-FFF2-40B4-BE49-F238E27FC236}">
                <a16:creationId xmlns:a16="http://schemas.microsoft.com/office/drawing/2014/main" id="{5514E2E3-A9B3-45B3-9080-478775B87E00}"/>
              </a:ext>
            </a:extLst>
          </p:cNvPr>
          <p:cNvSpPr>
            <a:spLocks noGrp="1"/>
          </p:cNvSpPr>
          <p:nvPr>
            <p:ph type="title"/>
          </p:nvPr>
        </p:nvSpPr>
        <p:spPr>
          <a:xfrm>
            <a:off x="0" y="2356050"/>
            <a:ext cx="9144000" cy="431400"/>
          </a:xfrm>
        </p:spPr>
        <p:txBody>
          <a:bodyPr/>
          <a:lstStyle/>
          <a:p>
            <a:r>
              <a:rPr lang="en" sz="3000" b="1" dirty="0"/>
              <a:t>Implementation of the chip logic in HDL and testing of the chip using script based simulation in hardware simulator</a:t>
            </a:r>
            <a:br>
              <a:rPr lang="en-IN" sz="3000" dirty="0"/>
            </a:br>
            <a:endParaRPr lang="en-US" sz="3000" dirty="0"/>
          </a:p>
        </p:txBody>
      </p:sp>
    </p:spTree>
    <p:extLst>
      <p:ext uri="{BB962C8B-B14F-4D97-AF65-F5344CB8AC3E}">
        <p14:creationId xmlns:p14="http://schemas.microsoft.com/office/powerpoint/2010/main" val="28968220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4" name="Picture 3">
            <a:extLst>
              <a:ext uri="{FF2B5EF4-FFF2-40B4-BE49-F238E27FC236}">
                <a16:creationId xmlns:a16="http://schemas.microsoft.com/office/drawing/2014/main" id="{FDE2CCFB-C362-4BF9-AF8D-57F902ED8E1D}"/>
              </a:ext>
            </a:extLst>
          </p:cNvPr>
          <p:cNvPicPr>
            <a:picLocks noChangeAspect="1"/>
          </p:cNvPicPr>
          <p:nvPr/>
        </p:nvPicPr>
        <p:blipFill>
          <a:blip r:embed="rId3"/>
          <a:stretch>
            <a:fillRect/>
          </a:stretch>
        </p:blipFill>
        <p:spPr>
          <a:xfrm>
            <a:off x="3293215" y="174056"/>
            <a:ext cx="5788908" cy="4795388"/>
          </a:xfrm>
          <a:prstGeom prst="rect">
            <a:avLst/>
          </a:prstGeom>
        </p:spPr>
      </p:pic>
      <p:sp>
        <p:nvSpPr>
          <p:cNvPr id="7" name="TextBox 6">
            <a:extLst>
              <a:ext uri="{FF2B5EF4-FFF2-40B4-BE49-F238E27FC236}">
                <a16:creationId xmlns:a16="http://schemas.microsoft.com/office/drawing/2014/main" id="{81102162-382E-4FFD-9CEA-CE3AA7F1F74B}"/>
              </a:ext>
            </a:extLst>
          </p:cNvPr>
          <p:cNvSpPr txBox="1"/>
          <p:nvPr/>
        </p:nvSpPr>
        <p:spPr>
          <a:xfrm>
            <a:off x="0" y="1361287"/>
            <a:ext cx="3370561" cy="2308324"/>
          </a:xfrm>
          <a:prstGeom prst="rect">
            <a:avLst/>
          </a:prstGeom>
          <a:noFill/>
        </p:spPr>
        <p:txBody>
          <a:bodyPr wrap="square">
            <a:spAutoFit/>
          </a:bodyPr>
          <a:lstStyle/>
          <a:p>
            <a:r>
              <a:rPr lang="en" sz="1600">
                <a:solidFill>
                  <a:schemeClr val="accent4">
                    <a:lumMod val="60000"/>
                    <a:lumOff val="40000"/>
                  </a:schemeClr>
                </a:solidFill>
                <a:latin typeface="Montserrat" panose="00000500000000000000" pitchFamily="2" charset="0"/>
              </a:rPr>
              <a:t>Implementation of the chip logic in HDL where we take some value of a[16] and b[16] to confirm the chip working and calculate final value and as it can be seen from the picture that we have taken decimal value of a[16]=87 and b[16]=78 which gives out[16]=165 </a:t>
            </a:r>
            <a:endParaRPr lang="en-IN" sz="1600">
              <a:solidFill>
                <a:schemeClr val="accent4">
                  <a:lumMod val="60000"/>
                  <a:lumOff val="40000"/>
                </a:schemeClr>
              </a:solidFill>
              <a:latin typeface="Montserrat" panose="00000500000000000000" pitchFamily="2" charset="0"/>
            </a:endParaRPr>
          </a:p>
        </p:txBody>
      </p:sp>
    </p:spTree>
    <p:extLst>
      <p:ext uri="{BB962C8B-B14F-4D97-AF65-F5344CB8AC3E}">
        <p14:creationId xmlns:p14="http://schemas.microsoft.com/office/powerpoint/2010/main" val="19494380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5" name="Title 4">
            <a:extLst>
              <a:ext uri="{FF2B5EF4-FFF2-40B4-BE49-F238E27FC236}">
                <a16:creationId xmlns:a16="http://schemas.microsoft.com/office/drawing/2014/main" id="{5514E2E3-A9B3-45B3-9080-478775B87E00}"/>
              </a:ext>
            </a:extLst>
          </p:cNvPr>
          <p:cNvSpPr>
            <a:spLocks noGrp="1"/>
          </p:cNvSpPr>
          <p:nvPr>
            <p:ph type="title"/>
          </p:nvPr>
        </p:nvSpPr>
        <p:spPr>
          <a:xfrm>
            <a:off x="-1" y="86846"/>
            <a:ext cx="9143999" cy="431400"/>
          </a:xfrm>
        </p:spPr>
        <p:txBody>
          <a:bodyPr/>
          <a:lstStyle/>
          <a:p>
            <a:r>
              <a:rPr lang="en-US" sz="2400" b="1" dirty="0">
                <a:solidFill>
                  <a:schemeClr val="accent5">
                    <a:lumMod val="75000"/>
                  </a:schemeClr>
                </a:solidFill>
              </a:rPr>
              <a:t>Script Based Simulation using .</a:t>
            </a:r>
            <a:r>
              <a:rPr lang="en-US" sz="2400" b="1" dirty="0" err="1">
                <a:solidFill>
                  <a:schemeClr val="accent5">
                    <a:lumMod val="75000"/>
                  </a:schemeClr>
                </a:solidFill>
              </a:rPr>
              <a:t>tst</a:t>
            </a:r>
            <a:r>
              <a:rPr lang="en-US" sz="2400" b="1" dirty="0">
                <a:solidFill>
                  <a:schemeClr val="accent5">
                    <a:lumMod val="75000"/>
                  </a:schemeClr>
                </a:solidFill>
              </a:rPr>
              <a:t> file</a:t>
            </a:r>
            <a:endParaRPr lang="en-US" sz="2400" b="1" dirty="0"/>
          </a:p>
        </p:txBody>
      </p:sp>
      <p:pic>
        <p:nvPicPr>
          <p:cNvPr id="4" name="Picture 3">
            <a:extLst>
              <a:ext uri="{FF2B5EF4-FFF2-40B4-BE49-F238E27FC236}">
                <a16:creationId xmlns:a16="http://schemas.microsoft.com/office/drawing/2014/main" id="{DAD9DC7A-D609-446A-88E7-23B8301FDFDB}"/>
              </a:ext>
            </a:extLst>
          </p:cNvPr>
          <p:cNvPicPr>
            <a:picLocks noChangeAspect="1"/>
          </p:cNvPicPr>
          <p:nvPr/>
        </p:nvPicPr>
        <p:blipFill>
          <a:blip r:embed="rId3"/>
          <a:stretch>
            <a:fillRect/>
          </a:stretch>
        </p:blipFill>
        <p:spPr>
          <a:xfrm>
            <a:off x="1519698" y="572327"/>
            <a:ext cx="6104603" cy="4459433"/>
          </a:xfrm>
          <a:prstGeom prst="rect">
            <a:avLst/>
          </a:prstGeom>
        </p:spPr>
      </p:pic>
    </p:spTree>
    <p:extLst>
      <p:ext uri="{BB962C8B-B14F-4D97-AF65-F5344CB8AC3E}">
        <p14:creationId xmlns:p14="http://schemas.microsoft.com/office/powerpoint/2010/main" val="42731735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4" name="Picture 3">
            <a:extLst>
              <a:ext uri="{FF2B5EF4-FFF2-40B4-BE49-F238E27FC236}">
                <a16:creationId xmlns:a16="http://schemas.microsoft.com/office/drawing/2014/main" id="{FF052FD8-A502-4817-B1C5-52C5C0898925}"/>
              </a:ext>
            </a:extLst>
          </p:cNvPr>
          <p:cNvPicPr>
            <a:picLocks noChangeAspect="1"/>
          </p:cNvPicPr>
          <p:nvPr/>
        </p:nvPicPr>
        <p:blipFill>
          <a:blip r:embed="rId3"/>
          <a:stretch>
            <a:fillRect/>
          </a:stretch>
        </p:blipFill>
        <p:spPr>
          <a:xfrm>
            <a:off x="1520273" y="545171"/>
            <a:ext cx="6103454" cy="4462088"/>
          </a:xfrm>
          <a:prstGeom prst="rect">
            <a:avLst/>
          </a:prstGeom>
        </p:spPr>
      </p:pic>
      <p:sp>
        <p:nvSpPr>
          <p:cNvPr id="7" name="TextBox 6">
            <a:extLst>
              <a:ext uri="{FF2B5EF4-FFF2-40B4-BE49-F238E27FC236}">
                <a16:creationId xmlns:a16="http://schemas.microsoft.com/office/drawing/2014/main" id="{9F929691-BC3E-47D5-8333-787FDAA30E73}"/>
              </a:ext>
            </a:extLst>
          </p:cNvPr>
          <p:cNvSpPr txBox="1"/>
          <p:nvPr/>
        </p:nvSpPr>
        <p:spPr>
          <a:xfrm>
            <a:off x="0" y="19363"/>
            <a:ext cx="9144000" cy="461665"/>
          </a:xfrm>
          <a:prstGeom prst="rect">
            <a:avLst/>
          </a:prstGeom>
          <a:noFill/>
        </p:spPr>
        <p:txBody>
          <a:bodyPr wrap="square">
            <a:spAutoFit/>
          </a:bodyPr>
          <a:lstStyle/>
          <a:p>
            <a:pPr algn="ctr"/>
            <a:r>
              <a:rPr lang="en-US" sz="2400" b="1" dirty="0">
                <a:solidFill>
                  <a:schemeClr val="accent5">
                    <a:lumMod val="75000"/>
                  </a:schemeClr>
                </a:solidFill>
                <a:latin typeface="Abel" panose="020B0604020202020204" charset="0"/>
              </a:rPr>
              <a:t>Script Based Simulation using .</a:t>
            </a:r>
            <a:r>
              <a:rPr lang="en-US" sz="2400" b="1" dirty="0" err="1">
                <a:solidFill>
                  <a:schemeClr val="accent5">
                    <a:lumMod val="75000"/>
                  </a:schemeClr>
                </a:solidFill>
                <a:latin typeface="Abel" panose="020B0604020202020204" charset="0"/>
              </a:rPr>
              <a:t>cmp</a:t>
            </a:r>
            <a:r>
              <a:rPr lang="en-US" sz="2400" b="1" dirty="0">
                <a:solidFill>
                  <a:schemeClr val="accent5">
                    <a:lumMod val="75000"/>
                  </a:schemeClr>
                </a:solidFill>
                <a:latin typeface="Abel" panose="020B0604020202020204" charset="0"/>
              </a:rPr>
              <a:t> file</a:t>
            </a:r>
            <a:endParaRPr lang="en-IN" sz="2400" b="1" dirty="0">
              <a:latin typeface="Abel" panose="020B0604020202020204" charset="0"/>
            </a:endParaRPr>
          </a:p>
        </p:txBody>
      </p:sp>
    </p:spTree>
    <p:extLst>
      <p:ext uri="{BB962C8B-B14F-4D97-AF65-F5344CB8AC3E}">
        <p14:creationId xmlns:p14="http://schemas.microsoft.com/office/powerpoint/2010/main" val="34225275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8"/>
          <p:cNvSpPr/>
          <p:nvPr/>
        </p:nvSpPr>
        <p:spPr>
          <a:xfrm>
            <a:off x="282314" y="872780"/>
            <a:ext cx="1394746" cy="1394746"/>
          </a:xfrm>
          <a:custGeom>
            <a:avLst/>
            <a:gdLst/>
            <a:ahLst/>
            <a:cxnLst/>
            <a:rect l="l" t="t" r="r" b="b"/>
            <a:pathLst>
              <a:path w="45090" h="45090" extrusionOk="0">
                <a:moveTo>
                  <a:pt x="45090" y="45089"/>
                </a:moveTo>
                <a:lnTo>
                  <a:pt x="1" y="45089"/>
                </a:lnTo>
                <a:lnTo>
                  <a:pt x="1" y="0"/>
                </a:lnTo>
                <a:lnTo>
                  <a:pt x="45090" y="0"/>
                </a:lnTo>
                <a:close/>
                <a:moveTo>
                  <a:pt x="441" y="44649"/>
                </a:moveTo>
                <a:lnTo>
                  <a:pt x="44649" y="44649"/>
                </a:lnTo>
                <a:lnTo>
                  <a:pt x="44649"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8"/>
          <p:cNvSpPr txBox="1">
            <a:spLocks noGrp="1"/>
          </p:cNvSpPr>
          <p:nvPr>
            <p:ph type="title"/>
          </p:nvPr>
        </p:nvSpPr>
        <p:spPr>
          <a:xfrm>
            <a:off x="1865646" y="2262904"/>
            <a:ext cx="7063222" cy="1482300"/>
          </a:xfrm>
          <a:prstGeom prst="rect">
            <a:avLst/>
          </a:prstGeom>
        </p:spPr>
        <p:txBody>
          <a:bodyPr spcFirstLastPara="1" wrap="square" lIns="91425" tIns="91425" rIns="91425" bIns="91425" anchor="ctr" anchorCtr="0">
            <a:noAutofit/>
          </a:bodyPr>
          <a:lstStyle/>
          <a:p>
            <a:pPr algn="l"/>
            <a:r>
              <a:rPr lang="en" sz="2400"/>
              <a:t>Design a 4-bit Carry Look-Ahead Adder circuit without full adder . Give the  CHIP name as  “CarryLookAheadAdder”. Implement the chip logic in HDL and test the chip using hardware simulator ( Use interactive simulation during presentation to show the results.)</a:t>
            </a:r>
            <a:br>
              <a:rPr lang="en" sz="2400"/>
            </a:br>
            <a:endParaRPr lang="en" sz="2400"/>
          </a:p>
        </p:txBody>
      </p:sp>
      <p:sp>
        <p:nvSpPr>
          <p:cNvPr id="427" name="Google Shape;427;p38"/>
          <p:cNvSpPr txBox="1">
            <a:spLocks noGrp="1"/>
          </p:cNvSpPr>
          <p:nvPr>
            <p:ph type="title" idx="2"/>
          </p:nvPr>
        </p:nvSpPr>
        <p:spPr>
          <a:xfrm>
            <a:off x="-547046" y="919905"/>
            <a:ext cx="2979300" cy="130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a:t>
            </a:r>
          </a:p>
        </p:txBody>
      </p:sp>
    </p:spTree>
    <p:extLst>
      <p:ext uri="{BB962C8B-B14F-4D97-AF65-F5344CB8AC3E}">
        <p14:creationId xmlns:p14="http://schemas.microsoft.com/office/powerpoint/2010/main" val="27019158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2" name="TextBox 1">
            <a:extLst>
              <a:ext uri="{FF2B5EF4-FFF2-40B4-BE49-F238E27FC236}">
                <a16:creationId xmlns:a16="http://schemas.microsoft.com/office/drawing/2014/main" id="{FD74FB51-F6AE-4734-829D-C60343F6139F}"/>
              </a:ext>
            </a:extLst>
          </p:cNvPr>
          <p:cNvSpPr txBox="1"/>
          <p:nvPr/>
        </p:nvSpPr>
        <p:spPr>
          <a:xfrm>
            <a:off x="135978" y="126124"/>
            <a:ext cx="5157294"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200">
                <a:solidFill>
                  <a:schemeClr val="accent4"/>
                </a:solidFill>
                <a:latin typeface="Abel"/>
              </a:rPr>
              <a:t>4BIT CARRYLOOKAHEADADDER:</a:t>
            </a:r>
          </a:p>
          <a:p>
            <a:r>
              <a:rPr lang="en-GB" sz="2400">
                <a:solidFill>
                  <a:schemeClr val="accent4"/>
                </a:solidFill>
                <a:latin typeface="Abel"/>
              </a:rPr>
              <a:t>CIRCUIT DIAGRAM:</a:t>
            </a:r>
          </a:p>
        </p:txBody>
      </p:sp>
      <p:pic>
        <p:nvPicPr>
          <p:cNvPr id="4" name="Picture 5" descr="Diagram&#10;&#10;Description automatically generated">
            <a:extLst>
              <a:ext uri="{FF2B5EF4-FFF2-40B4-BE49-F238E27FC236}">
                <a16:creationId xmlns:a16="http://schemas.microsoft.com/office/drawing/2014/main" id="{CD8B149F-CBC9-44DE-B5CB-F7AE8520D3F4}"/>
              </a:ext>
            </a:extLst>
          </p:cNvPr>
          <p:cNvPicPr>
            <a:picLocks noChangeAspect="1"/>
          </p:cNvPicPr>
          <p:nvPr/>
        </p:nvPicPr>
        <p:blipFill>
          <a:blip r:embed="rId3"/>
          <a:stretch>
            <a:fillRect/>
          </a:stretch>
        </p:blipFill>
        <p:spPr>
          <a:xfrm>
            <a:off x="135978" y="1198884"/>
            <a:ext cx="4477406" cy="3031481"/>
          </a:xfrm>
          <a:prstGeom prst="rect">
            <a:avLst/>
          </a:prstGeom>
        </p:spPr>
      </p:pic>
      <p:sp>
        <p:nvSpPr>
          <p:cNvPr id="8" name="TextBox 7">
            <a:extLst>
              <a:ext uri="{FF2B5EF4-FFF2-40B4-BE49-F238E27FC236}">
                <a16:creationId xmlns:a16="http://schemas.microsoft.com/office/drawing/2014/main" id="{CD6B5904-74C0-486C-B7F8-D416576FC7BB}"/>
              </a:ext>
            </a:extLst>
          </p:cNvPr>
          <p:cNvSpPr txBox="1"/>
          <p:nvPr/>
        </p:nvSpPr>
        <p:spPr>
          <a:xfrm>
            <a:off x="5156309" y="554750"/>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solidFill>
                  <a:schemeClr val="accent4"/>
                </a:solidFill>
                <a:latin typeface="Abel"/>
              </a:rPr>
              <a:t>CIRCUIT LOGIC:</a:t>
            </a:r>
          </a:p>
        </p:txBody>
      </p:sp>
      <p:pic>
        <p:nvPicPr>
          <p:cNvPr id="9" name="Picture 9" descr="Text, letter&#10;&#10;Description automatically generated">
            <a:extLst>
              <a:ext uri="{FF2B5EF4-FFF2-40B4-BE49-F238E27FC236}">
                <a16:creationId xmlns:a16="http://schemas.microsoft.com/office/drawing/2014/main" id="{29BCC0E8-C05A-4B15-A085-50995D98D7B5}"/>
              </a:ext>
            </a:extLst>
          </p:cNvPr>
          <p:cNvPicPr>
            <a:picLocks noChangeAspect="1"/>
          </p:cNvPicPr>
          <p:nvPr/>
        </p:nvPicPr>
        <p:blipFill>
          <a:blip r:embed="rId4"/>
          <a:stretch>
            <a:fillRect/>
          </a:stretch>
        </p:blipFill>
        <p:spPr>
          <a:xfrm>
            <a:off x="5111969" y="1154528"/>
            <a:ext cx="3403381" cy="1878659"/>
          </a:xfrm>
          <a:prstGeom prst="rect">
            <a:avLst/>
          </a:prstGeom>
        </p:spPr>
      </p:pic>
      <p:pic>
        <p:nvPicPr>
          <p:cNvPr id="10" name="Picture 10" descr="Text, letter&#10;&#10;Description automatically generated">
            <a:extLst>
              <a:ext uri="{FF2B5EF4-FFF2-40B4-BE49-F238E27FC236}">
                <a16:creationId xmlns:a16="http://schemas.microsoft.com/office/drawing/2014/main" id="{F39071EC-432B-4958-BAC5-C142378EA9DA}"/>
              </a:ext>
            </a:extLst>
          </p:cNvPr>
          <p:cNvPicPr>
            <a:picLocks noChangeAspect="1"/>
          </p:cNvPicPr>
          <p:nvPr/>
        </p:nvPicPr>
        <p:blipFill>
          <a:blip r:embed="rId5"/>
          <a:stretch>
            <a:fillRect/>
          </a:stretch>
        </p:blipFill>
        <p:spPr>
          <a:xfrm>
            <a:off x="5082409" y="3038920"/>
            <a:ext cx="3462501" cy="819573"/>
          </a:xfrm>
          <a:prstGeom prst="rect">
            <a:avLst/>
          </a:prstGeom>
        </p:spPr>
      </p:pic>
    </p:spTree>
    <p:extLst>
      <p:ext uri="{BB962C8B-B14F-4D97-AF65-F5344CB8AC3E}">
        <p14:creationId xmlns:p14="http://schemas.microsoft.com/office/powerpoint/2010/main" val="26564992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2" name="TextBox 1">
            <a:extLst>
              <a:ext uri="{FF2B5EF4-FFF2-40B4-BE49-F238E27FC236}">
                <a16:creationId xmlns:a16="http://schemas.microsoft.com/office/drawing/2014/main" id="{72921255-53B1-493D-87DE-6586DD0B77E3}"/>
              </a:ext>
            </a:extLst>
          </p:cNvPr>
          <p:cNvSpPr txBox="1"/>
          <p:nvPr/>
        </p:nvSpPr>
        <p:spPr>
          <a:xfrm>
            <a:off x="1466193" y="264072"/>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a:solidFill>
                  <a:schemeClr val="accent4"/>
                </a:solidFill>
                <a:latin typeface="Abel"/>
              </a:rPr>
              <a:t>HDL FILE:</a:t>
            </a:r>
          </a:p>
        </p:txBody>
      </p:sp>
      <p:pic>
        <p:nvPicPr>
          <p:cNvPr id="4" name="Picture 5" descr="Text&#10;&#10;Description automatically generated">
            <a:extLst>
              <a:ext uri="{FF2B5EF4-FFF2-40B4-BE49-F238E27FC236}">
                <a16:creationId xmlns:a16="http://schemas.microsoft.com/office/drawing/2014/main" id="{560D7826-F437-4792-B933-D4A657AA880F}"/>
              </a:ext>
            </a:extLst>
          </p:cNvPr>
          <p:cNvPicPr>
            <a:picLocks noChangeAspect="1"/>
          </p:cNvPicPr>
          <p:nvPr/>
        </p:nvPicPr>
        <p:blipFill>
          <a:blip r:embed="rId3"/>
          <a:stretch>
            <a:fillRect/>
          </a:stretch>
        </p:blipFill>
        <p:spPr>
          <a:xfrm>
            <a:off x="3742341" y="379062"/>
            <a:ext cx="3738398" cy="4661271"/>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pic>
        <p:nvPicPr>
          <p:cNvPr id="2" name="Picture 3" descr="Graphical user interface&#10;&#10;Description automatically generated">
            <a:extLst>
              <a:ext uri="{FF2B5EF4-FFF2-40B4-BE49-F238E27FC236}">
                <a16:creationId xmlns:a16="http://schemas.microsoft.com/office/drawing/2014/main" id="{DD781CAA-C476-4388-9F4E-7EE38A5E8F97}"/>
              </a:ext>
            </a:extLst>
          </p:cNvPr>
          <p:cNvPicPr>
            <a:picLocks noChangeAspect="1"/>
          </p:cNvPicPr>
          <p:nvPr/>
        </p:nvPicPr>
        <p:blipFill>
          <a:blip r:embed="rId3"/>
          <a:stretch>
            <a:fillRect/>
          </a:stretch>
        </p:blipFill>
        <p:spPr>
          <a:xfrm>
            <a:off x="1722382" y="1281758"/>
            <a:ext cx="7019596" cy="3841228"/>
          </a:xfrm>
          <a:prstGeom prst="rect">
            <a:avLst/>
          </a:prstGeom>
        </p:spPr>
      </p:pic>
      <p:sp>
        <p:nvSpPr>
          <p:cNvPr id="4" name="TextBox 3">
            <a:extLst>
              <a:ext uri="{FF2B5EF4-FFF2-40B4-BE49-F238E27FC236}">
                <a16:creationId xmlns:a16="http://schemas.microsoft.com/office/drawing/2014/main" id="{036842CF-880C-4C07-80A2-6E1F23164D49}"/>
              </a:ext>
            </a:extLst>
          </p:cNvPr>
          <p:cNvSpPr txBox="1"/>
          <p:nvPr/>
        </p:nvSpPr>
        <p:spPr>
          <a:xfrm>
            <a:off x="1180442" y="224658"/>
            <a:ext cx="587659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a:solidFill>
                  <a:srgbClr val="DCAE52"/>
                </a:solidFill>
                <a:latin typeface="Abel"/>
              </a:rPr>
              <a:t>Implement the chip logic in HDL and testing the chip using hardware simulator.</a:t>
            </a:r>
            <a:endParaRPr lang="en-GB" sz="2000"/>
          </a:p>
        </p:txBody>
      </p:sp>
    </p:spTree>
    <p:extLst>
      <p:ext uri="{BB962C8B-B14F-4D97-AF65-F5344CB8AC3E}">
        <p14:creationId xmlns:p14="http://schemas.microsoft.com/office/powerpoint/2010/main" val="39795676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2" name="Picture 3" descr="Text&#10;&#10;Description automatically generated">
            <a:extLst>
              <a:ext uri="{FF2B5EF4-FFF2-40B4-BE49-F238E27FC236}">
                <a16:creationId xmlns:a16="http://schemas.microsoft.com/office/drawing/2014/main" id="{2591FED2-8C85-4945-B388-7441D6C844F2}"/>
              </a:ext>
            </a:extLst>
          </p:cNvPr>
          <p:cNvPicPr>
            <a:picLocks noChangeAspect="1"/>
          </p:cNvPicPr>
          <p:nvPr/>
        </p:nvPicPr>
        <p:blipFill>
          <a:blip r:embed="rId3"/>
          <a:stretch>
            <a:fillRect/>
          </a:stretch>
        </p:blipFill>
        <p:spPr>
          <a:xfrm>
            <a:off x="2106667" y="714010"/>
            <a:ext cx="4635061" cy="4277126"/>
          </a:xfrm>
          <a:prstGeom prst="rect">
            <a:avLst/>
          </a:prstGeom>
        </p:spPr>
      </p:pic>
      <p:sp>
        <p:nvSpPr>
          <p:cNvPr id="6" name="TextBox 5">
            <a:extLst>
              <a:ext uri="{FF2B5EF4-FFF2-40B4-BE49-F238E27FC236}">
                <a16:creationId xmlns:a16="http://schemas.microsoft.com/office/drawing/2014/main" id="{72E44BF2-1592-4ECF-AD93-8A6B0F6752C2}"/>
              </a:ext>
            </a:extLst>
          </p:cNvPr>
          <p:cNvSpPr txBox="1"/>
          <p:nvPr/>
        </p:nvSpPr>
        <p:spPr>
          <a:xfrm>
            <a:off x="2037693" y="234512"/>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a:solidFill>
                  <a:schemeClr val="accent4"/>
                </a:solidFill>
                <a:latin typeface="Abel"/>
              </a:rPr>
              <a:t>HDL FILE</a:t>
            </a:r>
          </a:p>
        </p:txBody>
      </p:sp>
    </p:spTree>
    <p:extLst>
      <p:ext uri="{BB962C8B-B14F-4D97-AF65-F5344CB8AC3E}">
        <p14:creationId xmlns:p14="http://schemas.microsoft.com/office/powerpoint/2010/main" val="28386265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pic>
        <p:nvPicPr>
          <p:cNvPr id="2" name="Picture 3" descr="Graphical user interface&#10;&#10;Description automatically generated">
            <a:extLst>
              <a:ext uri="{FF2B5EF4-FFF2-40B4-BE49-F238E27FC236}">
                <a16:creationId xmlns:a16="http://schemas.microsoft.com/office/drawing/2014/main" id="{59700176-B3F6-428F-8DAA-4F3B8486EA48}"/>
              </a:ext>
            </a:extLst>
          </p:cNvPr>
          <p:cNvPicPr>
            <a:picLocks noChangeAspect="1"/>
          </p:cNvPicPr>
          <p:nvPr/>
        </p:nvPicPr>
        <p:blipFill>
          <a:blip r:embed="rId3"/>
          <a:stretch>
            <a:fillRect/>
          </a:stretch>
        </p:blipFill>
        <p:spPr>
          <a:xfrm>
            <a:off x="1210004" y="1232489"/>
            <a:ext cx="7049156" cy="3851082"/>
          </a:xfrm>
          <a:prstGeom prst="rect">
            <a:avLst/>
          </a:prstGeom>
        </p:spPr>
      </p:pic>
      <p:sp>
        <p:nvSpPr>
          <p:cNvPr id="4" name="TextBox 3">
            <a:extLst>
              <a:ext uri="{FF2B5EF4-FFF2-40B4-BE49-F238E27FC236}">
                <a16:creationId xmlns:a16="http://schemas.microsoft.com/office/drawing/2014/main" id="{F096B6FE-6387-4251-ABD5-C30773A4A0C0}"/>
              </a:ext>
            </a:extLst>
          </p:cNvPr>
          <p:cNvSpPr txBox="1"/>
          <p:nvPr/>
        </p:nvSpPr>
        <p:spPr>
          <a:xfrm>
            <a:off x="1328245" y="431581"/>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800">
                <a:solidFill>
                  <a:schemeClr val="accent4"/>
                </a:solidFill>
                <a:latin typeface="Abel"/>
              </a:rPr>
              <a:t>Testing the chip logic using different input values.</a:t>
            </a:r>
          </a:p>
        </p:txBody>
      </p:sp>
    </p:spTree>
    <p:extLst>
      <p:ext uri="{BB962C8B-B14F-4D97-AF65-F5344CB8AC3E}">
        <p14:creationId xmlns:p14="http://schemas.microsoft.com/office/powerpoint/2010/main" val="29159409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5" name="Subtitle 4">
            <a:extLst>
              <a:ext uri="{FF2B5EF4-FFF2-40B4-BE49-F238E27FC236}">
                <a16:creationId xmlns:a16="http://schemas.microsoft.com/office/drawing/2014/main" id="{BF8B87F7-27B5-4605-8A16-AC8C3B0ECBCF}"/>
              </a:ext>
            </a:extLst>
          </p:cNvPr>
          <p:cNvSpPr>
            <a:spLocks noGrp="1"/>
          </p:cNvSpPr>
          <p:nvPr>
            <p:ph type="subTitle" idx="1"/>
          </p:nvPr>
        </p:nvSpPr>
        <p:spPr>
          <a:xfrm>
            <a:off x="1778182" y="1980759"/>
            <a:ext cx="5595058" cy="1314300"/>
          </a:xfrm>
        </p:spPr>
        <p:txBody>
          <a:bodyPr/>
          <a:lstStyle/>
          <a:p>
            <a:r>
              <a:rPr lang="en-US" sz="8800">
                <a:solidFill>
                  <a:srgbClr val="DCAE52"/>
                </a:solidFill>
                <a:latin typeface="Abel"/>
              </a:rPr>
              <a:t>THANK YOU!</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2" name="Picture 3" descr="Text&#10;&#10;Description automatically generated">
            <a:extLst>
              <a:ext uri="{FF2B5EF4-FFF2-40B4-BE49-F238E27FC236}">
                <a16:creationId xmlns:a16="http://schemas.microsoft.com/office/drawing/2014/main" id="{3CC46183-E989-45F7-8ED1-44DF1A062945}"/>
              </a:ext>
            </a:extLst>
          </p:cNvPr>
          <p:cNvPicPr>
            <a:picLocks noChangeAspect="1"/>
          </p:cNvPicPr>
          <p:nvPr/>
        </p:nvPicPr>
        <p:blipFill>
          <a:blip r:embed="rId3"/>
          <a:stretch>
            <a:fillRect/>
          </a:stretch>
        </p:blipFill>
        <p:spPr>
          <a:xfrm>
            <a:off x="707478" y="889327"/>
            <a:ext cx="3698984" cy="3640743"/>
          </a:xfrm>
          <a:prstGeom prst="rect">
            <a:avLst/>
          </a:prstGeom>
        </p:spPr>
      </p:pic>
      <p:pic>
        <p:nvPicPr>
          <p:cNvPr id="4" name="Picture 5" descr="A picture containing icon&#10;&#10;Description automatically generated">
            <a:extLst>
              <a:ext uri="{FF2B5EF4-FFF2-40B4-BE49-F238E27FC236}">
                <a16:creationId xmlns:a16="http://schemas.microsoft.com/office/drawing/2014/main" id="{BCC24023-45BA-4850-B1C6-F0BA2E31E939}"/>
              </a:ext>
            </a:extLst>
          </p:cNvPr>
          <p:cNvPicPr>
            <a:picLocks noChangeAspect="1"/>
          </p:cNvPicPr>
          <p:nvPr/>
        </p:nvPicPr>
        <p:blipFill>
          <a:blip r:embed="rId4"/>
          <a:stretch>
            <a:fillRect/>
          </a:stretch>
        </p:blipFill>
        <p:spPr>
          <a:xfrm>
            <a:off x="5318892" y="2476960"/>
            <a:ext cx="2743200" cy="1667599"/>
          </a:xfrm>
          <a:prstGeom prst="rect">
            <a:avLst/>
          </a:prstGeom>
        </p:spPr>
      </p:pic>
      <p:sp>
        <p:nvSpPr>
          <p:cNvPr id="6" name="TextBox 5">
            <a:extLst>
              <a:ext uri="{FF2B5EF4-FFF2-40B4-BE49-F238E27FC236}">
                <a16:creationId xmlns:a16="http://schemas.microsoft.com/office/drawing/2014/main" id="{03BC9FAA-FFB1-43A1-A86F-FFF49334BBD1}"/>
              </a:ext>
            </a:extLst>
          </p:cNvPr>
          <p:cNvSpPr txBox="1"/>
          <p:nvPr/>
        </p:nvSpPr>
        <p:spPr>
          <a:xfrm>
            <a:off x="1732236" y="362607"/>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a:solidFill>
                  <a:schemeClr val="accent4"/>
                </a:solidFill>
                <a:latin typeface="Abel"/>
              </a:rPr>
              <a:t>TEST FILE</a:t>
            </a:r>
          </a:p>
        </p:txBody>
      </p:sp>
      <p:sp>
        <p:nvSpPr>
          <p:cNvPr id="7" name="TextBox 6">
            <a:extLst>
              <a:ext uri="{FF2B5EF4-FFF2-40B4-BE49-F238E27FC236}">
                <a16:creationId xmlns:a16="http://schemas.microsoft.com/office/drawing/2014/main" id="{BCCB2C4B-1ACB-4A92-8D7A-B553E2545FEC}"/>
              </a:ext>
            </a:extLst>
          </p:cNvPr>
          <p:cNvSpPr txBox="1"/>
          <p:nvPr/>
        </p:nvSpPr>
        <p:spPr>
          <a:xfrm>
            <a:off x="5215430" y="1953939"/>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a:solidFill>
                  <a:schemeClr val="accent4"/>
                </a:solidFill>
                <a:latin typeface="Abel"/>
              </a:rPr>
              <a:t>COMPARE FILE</a:t>
            </a:r>
          </a:p>
        </p:txBody>
      </p:sp>
    </p:spTree>
    <p:extLst>
      <p:ext uri="{BB962C8B-B14F-4D97-AF65-F5344CB8AC3E}">
        <p14:creationId xmlns:p14="http://schemas.microsoft.com/office/powerpoint/2010/main" val="1506826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text, application&#10;&#10;Description automatically generated">
            <a:extLst>
              <a:ext uri="{FF2B5EF4-FFF2-40B4-BE49-F238E27FC236}">
                <a16:creationId xmlns:a16="http://schemas.microsoft.com/office/drawing/2014/main" id="{29E04592-8C1C-4B19-A684-727AD584C60F}"/>
              </a:ext>
            </a:extLst>
          </p:cNvPr>
          <p:cNvPicPr>
            <a:picLocks noChangeAspect="1"/>
          </p:cNvPicPr>
          <p:nvPr/>
        </p:nvPicPr>
        <p:blipFill>
          <a:blip r:embed="rId2"/>
          <a:stretch>
            <a:fillRect/>
          </a:stretch>
        </p:blipFill>
        <p:spPr>
          <a:xfrm>
            <a:off x="2471243" y="1163515"/>
            <a:ext cx="6674726" cy="3979177"/>
          </a:xfrm>
          <a:prstGeom prst="rect">
            <a:avLst/>
          </a:prstGeom>
        </p:spPr>
      </p:pic>
      <p:sp>
        <p:nvSpPr>
          <p:cNvPr id="5" name="TextBox 4">
            <a:extLst>
              <a:ext uri="{FF2B5EF4-FFF2-40B4-BE49-F238E27FC236}">
                <a16:creationId xmlns:a16="http://schemas.microsoft.com/office/drawing/2014/main" id="{28F62D43-ABC8-457A-8DAF-2FF4902056E2}"/>
              </a:ext>
            </a:extLst>
          </p:cNvPr>
          <p:cNvSpPr txBox="1"/>
          <p:nvPr/>
        </p:nvSpPr>
        <p:spPr>
          <a:xfrm>
            <a:off x="86710" y="47297"/>
            <a:ext cx="770933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a:solidFill>
                  <a:schemeClr val="accent4"/>
                </a:solidFill>
                <a:latin typeface="Abel"/>
              </a:rPr>
              <a:t>IMPLEMENTING THE  CHIP LOGIC IN HARDWARE SIMULATOR:</a:t>
            </a:r>
          </a:p>
        </p:txBody>
      </p:sp>
      <p:sp>
        <p:nvSpPr>
          <p:cNvPr id="6" name="TextBox 5">
            <a:extLst>
              <a:ext uri="{FF2B5EF4-FFF2-40B4-BE49-F238E27FC236}">
                <a16:creationId xmlns:a16="http://schemas.microsoft.com/office/drawing/2014/main" id="{30E93627-973A-4A80-856A-486D54C723A2}"/>
              </a:ext>
            </a:extLst>
          </p:cNvPr>
          <p:cNvSpPr txBox="1"/>
          <p:nvPr/>
        </p:nvSpPr>
        <p:spPr>
          <a:xfrm>
            <a:off x="2956" y="2160861"/>
            <a:ext cx="27432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accent4"/>
                </a:solidFill>
                <a:latin typeface="Montserrat"/>
              </a:rPr>
              <a:t>NOW,let us run these files</a:t>
            </a:r>
          </a:p>
          <a:p>
            <a:r>
              <a:rPr lang="en-GB">
                <a:solidFill>
                  <a:schemeClr val="accent4"/>
                </a:solidFill>
                <a:latin typeface="Montserrat"/>
              </a:rPr>
              <a:t>In hardware simulator, test it, compare the output</a:t>
            </a:r>
          </a:p>
          <a:p>
            <a:r>
              <a:rPr lang="en-GB">
                <a:solidFill>
                  <a:schemeClr val="accent4"/>
                </a:solidFill>
                <a:latin typeface="Montserrat"/>
              </a:rPr>
              <a:t>Files.</a:t>
            </a:r>
          </a:p>
        </p:txBody>
      </p:sp>
    </p:spTree>
    <p:extLst>
      <p:ext uri="{BB962C8B-B14F-4D97-AF65-F5344CB8AC3E}">
        <p14:creationId xmlns:p14="http://schemas.microsoft.com/office/powerpoint/2010/main" val="558574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10;&#10;Description automatically generated">
            <a:extLst>
              <a:ext uri="{FF2B5EF4-FFF2-40B4-BE49-F238E27FC236}">
                <a16:creationId xmlns:a16="http://schemas.microsoft.com/office/drawing/2014/main" id="{18136A9C-8B9C-46FF-A91F-FE9824AF2347}"/>
              </a:ext>
            </a:extLst>
          </p:cNvPr>
          <p:cNvPicPr>
            <a:picLocks noChangeAspect="1"/>
          </p:cNvPicPr>
          <p:nvPr/>
        </p:nvPicPr>
        <p:blipFill>
          <a:blip r:embed="rId2"/>
          <a:stretch>
            <a:fillRect/>
          </a:stretch>
        </p:blipFill>
        <p:spPr>
          <a:xfrm>
            <a:off x="2589487" y="1518240"/>
            <a:ext cx="6477656" cy="3545624"/>
          </a:xfrm>
          <a:prstGeom prst="rect">
            <a:avLst/>
          </a:prstGeom>
        </p:spPr>
      </p:pic>
      <p:sp>
        <p:nvSpPr>
          <p:cNvPr id="5" name="TextBox 4">
            <a:extLst>
              <a:ext uri="{FF2B5EF4-FFF2-40B4-BE49-F238E27FC236}">
                <a16:creationId xmlns:a16="http://schemas.microsoft.com/office/drawing/2014/main" id="{4A712994-0941-47A6-834E-327DDB82094A}"/>
              </a:ext>
            </a:extLst>
          </p:cNvPr>
          <p:cNvSpPr txBox="1"/>
          <p:nvPr/>
        </p:nvSpPr>
        <p:spPr>
          <a:xfrm>
            <a:off x="96564" y="145831"/>
            <a:ext cx="524597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a:solidFill>
                  <a:schemeClr val="accent4"/>
                </a:solidFill>
                <a:latin typeface="Abel"/>
              </a:rPr>
              <a:t>OUTPUT IN HARDWARE SIMULATOR:</a:t>
            </a:r>
          </a:p>
        </p:txBody>
      </p:sp>
      <p:sp>
        <p:nvSpPr>
          <p:cNvPr id="6" name="TextBox 5">
            <a:extLst>
              <a:ext uri="{FF2B5EF4-FFF2-40B4-BE49-F238E27FC236}">
                <a16:creationId xmlns:a16="http://schemas.microsoft.com/office/drawing/2014/main" id="{13C367FB-B879-4D1F-AE03-5E1F43508FEB}"/>
              </a:ext>
            </a:extLst>
          </p:cNvPr>
          <p:cNvSpPr txBox="1"/>
          <p:nvPr/>
        </p:nvSpPr>
        <p:spPr>
          <a:xfrm>
            <a:off x="-26604" y="1638628"/>
            <a:ext cx="2743200"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accent4"/>
                </a:solidFill>
                <a:latin typeface="Montserrat"/>
              </a:rPr>
              <a:t>NOW ,the truth table in the output in hardware simulator is </a:t>
            </a:r>
          </a:p>
          <a:p>
            <a:r>
              <a:rPr lang="en-GB">
                <a:solidFill>
                  <a:schemeClr val="accent4"/>
                </a:solidFill>
                <a:latin typeface="Montserrat"/>
              </a:rPr>
              <a:t>Similar to the truthtable in the first slide.</a:t>
            </a:r>
          </a:p>
        </p:txBody>
      </p:sp>
    </p:spTree>
    <p:extLst>
      <p:ext uri="{BB962C8B-B14F-4D97-AF65-F5344CB8AC3E}">
        <p14:creationId xmlns:p14="http://schemas.microsoft.com/office/powerpoint/2010/main" val="3314124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F1DC7F-B529-4D30-8E62-AFDEE2A19279}"/>
              </a:ext>
            </a:extLst>
          </p:cNvPr>
          <p:cNvSpPr>
            <a:spLocks noGrp="1"/>
          </p:cNvSpPr>
          <p:nvPr>
            <p:ph type="title"/>
          </p:nvPr>
        </p:nvSpPr>
        <p:spPr>
          <a:xfrm>
            <a:off x="-1303930" y="135509"/>
            <a:ext cx="5150100" cy="431400"/>
          </a:xfrm>
        </p:spPr>
        <p:txBody>
          <a:bodyPr/>
          <a:lstStyle/>
          <a:p>
            <a:r>
              <a:rPr lang="en-GB"/>
              <a:t>FULL ADDER:</a:t>
            </a:r>
          </a:p>
        </p:txBody>
      </p:sp>
      <p:sp>
        <p:nvSpPr>
          <p:cNvPr id="4" name="TextBox 3">
            <a:extLst>
              <a:ext uri="{FF2B5EF4-FFF2-40B4-BE49-F238E27FC236}">
                <a16:creationId xmlns:a16="http://schemas.microsoft.com/office/drawing/2014/main" id="{5E289FA0-547B-4875-B18C-C97C32E20D39}"/>
              </a:ext>
            </a:extLst>
          </p:cNvPr>
          <p:cNvSpPr txBox="1"/>
          <p:nvPr/>
        </p:nvSpPr>
        <p:spPr>
          <a:xfrm>
            <a:off x="3200400" y="2343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sp>
        <p:nvSpPr>
          <p:cNvPr id="5" name="TextBox 4">
            <a:extLst>
              <a:ext uri="{FF2B5EF4-FFF2-40B4-BE49-F238E27FC236}">
                <a16:creationId xmlns:a16="http://schemas.microsoft.com/office/drawing/2014/main" id="{099534ED-697F-4ECA-A279-22A18A09DAED}"/>
              </a:ext>
            </a:extLst>
          </p:cNvPr>
          <p:cNvSpPr txBox="1"/>
          <p:nvPr/>
        </p:nvSpPr>
        <p:spPr>
          <a:xfrm>
            <a:off x="333047" y="569529"/>
            <a:ext cx="76305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800">
                <a:solidFill>
                  <a:schemeClr val="accent4"/>
                </a:solidFill>
                <a:latin typeface="Abel"/>
              </a:rPr>
              <a:t>DESIGNING A FULL ADDER LOGIC CIRCUIT FOR SUM AND CARRY:</a:t>
            </a:r>
          </a:p>
        </p:txBody>
      </p:sp>
      <p:pic>
        <p:nvPicPr>
          <p:cNvPr id="6" name="Picture 6" descr="Calendar&#10;&#10;Description automatically generated">
            <a:extLst>
              <a:ext uri="{FF2B5EF4-FFF2-40B4-BE49-F238E27FC236}">
                <a16:creationId xmlns:a16="http://schemas.microsoft.com/office/drawing/2014/main" id="{03B36C3C-12D8-47BB-8E94-688B5DA15354}"/>
              </a:ext>
            </a:extLst>
          </p:cNvPr>
          <p:cNvPicPr>
            <a:picLocks noChangeAspect="1"/>
          </p:cNvPicPr>
          <p:nvPr/>
        </p:nvPicPr>
        <p:blipFill>
          <a:blip r:embed="rId2"/>
          <a:stretch>
            <a:fillRect/>
          </a:stretch>
        </p:blipFill>
        <p:spPr>
          <a:xfrm>
            <a:off x="6176141" y="1195585"/>
            <a:ext cx="2743200" cy="2358189"/>
          </a:xfrm>
          <a:prstGeom prst="rect">
            <a:avLst/>
          </a:prstGeom>
        </p:spPr>
      </p:pic>
      <p:pic>
        <p:nvPicPr>
          <p:cNvPr id="7" name="Picture 7" descr="Diagram&#10;&#10;Description automatically generated">
            <a:extLst>
              <a:ext uri="{FF2B5EF4-FFF2-40B4-BE49-F238E27FC236}">
                <a16:creationId xmlns:a16="http://schemas.microsoft.com/office/drawing/2014/main" id="{D1D6B2A0-9B0A-41B4-A42B-E06323C96E17}"/>
              </a:ext>
            </a:extLst>
          </p:cNvPr>
          <p:cNvPicPr>
            <a:picLocks noChangeAspect="1"/>
          </p:cNvPicPr>
          <p:nvPr/>
        </p:nvPicPr>
        <p:blipFill>
          <a:blip r:embed="rId3"/>
          <a:stretch>
            <a:fillRect/>
          </a:stretch>
        </p:blipFill>
        <p:spPr>
          <a:xfrm>
            <a:off x="569528" y="1031958"/>
            <a:ext cx="3659570" cy="2478525"/>
          </a:xfrm>
          <a:prstGeom prst="rect">
            <a:avLst/>
          </a:prstGeom>
        </p:spPr>
      </p:pic>
      <p:pic>
        <p:nvPicPr>
          <p:cNvPr id="8" name="Picture 8" descr="Text, letter&#10;&#10;Description automatically generated">
            <a:extLst>
              <a:ext uri="{FF2B5EF4-FFF2-40B4-BE49-F238E27FC236}">
                <a16:creationId xmlns:a16="http://schemas.microsoft.com/office/drawing/2014/main" id="{62C76833-8707-496D-85CD-7ED6FAC60B74}"/>
              </a:ext>
            </a:extLst>
          </p:cNvPr>
          <p:cNvPicPr>
            <a:picLocks noChangeAspect="1"/>
          </p:cNvPicPr>
          <p:nvPr/>
        </p:nvPicPr>
        <p:blipFill>
          <a:blip r:embed="rId4"/>
          <a:stretch>
            <a:fillRect/>
          </a:stretch>
        </p:blipFill>
        <p:spPr>
          <a:xfrm>
            <a:off x="746892" y="3738016"/>
            <a:ext cx="2743200" cy="1116174"/>
          </a:xfrm>
          <a:prstGeom prst="rect">
            <a:avLst/>
          </a:prstGeom>
        </p:spPr>
      </p:pic>
      <p:pic>
        <p:nvPicPr>
          <p:cNvPr id="9" name="Picture 9" descr="Text, letter&#10;&#10;Description automatically generated">
            <a:extLst>
              <a:ext uri="{FF2B5EF4-FFF2-40B4-BE49-F238E27FC236}">
                <a16:creationId xmlns:a16="http://schemas.microsoft.com/office/drawing/2014/main" id="{A83ED66D-B5F9-4784-B30E-293DFACBBCAC}"/>
              </a:ext>
            </a:extLst>
          </p:cNvPr>
          <p:cNvPicPr>
            <a:picLocks noChangeAspect="1"/>
          </p:cNvPicPr>
          <p:nvPr/>
        </p:nvPicPr>
        <p:blipFill>
          <a:blip r:embed="rId5"/>
          <a:stretch>
            <a:fillRect/>
          </a:stretch>
        </p:blipFill>
        <p:spPr>
          <a:xfrm>
            <a:off x="3515710" y="3735887"/>
            <a:ext cx="3984734" cy="1120431"/>
          </a:xfrm>
          <a:prstGeom prst="rect">
            <a:avLst/>
          </a:prstGeom>
        </p:spPr>
      </p:pic>
    </p:spTree>
    <p:extLst>
      <p:ext uri="{BB962C8B-B14F-4D97-AF65-F5344CB8AC3E}">
        <p14:creationId xmlns:p14="http://schemas.microsoft.com/office/powerpoint/2010/main" val="252898249"/>
      </p:ext>
    </p:extLst>
  </p:cSld>
  <p:clrMapOvr>
    <a:masterClrMapping/>
  </p:clrMapOvr>
</p:sld>
</file>

<file path=ppt/theme/theme1.xml><?xml version="1.0" encoding="utf-8"?>
<a:theme xmlns:a="http://schemas.openxmlformats.org/drawingml/2006/main" name="Custal Project Proposal by Slidesgo">
  <a:themeElements>
    <a:clrScheme name="Simple Light">
      <a:dk1>
        <a:srgbClr val="000000"/>
      </a:dk1>
      <a:lt1>
        <a:srgbClr val="FFFFFF"/>
      </a:lt1>
      <a:dk2>
        <a:srgbClr val="595959"/>
      </a:dk2>
      <a:lt2>
        <a:srgbClr val="EEEEEE"/>
      </a:lt2>
      <a:accent1>
        <a:srgbClr val="292C35"/>
      </a:accent1>
      <a:accent2>
        <a:srgbClr val="475972"/>
      </a:accent2>
      <a:accent3>
        <a:srgbClr val="E9E2C9"/>
      </a:accent3>
      <a:accent4>
        <a:srgbClr val="FFDD6B"/>
      </a:accent4>
      <a:accent5>
        <a:srgbClr val="DCAE52"/>
      </a:accent5>
      <a:accent6>
        <a:srgbClr val="AF7132"/>
      </a:accent6>
      <a:hlink>
        <a:srgbClr val="DCAE5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TotalTime>
  <Words>1003</Words>
  <Application>Microsoft Office PowerPoint</Application>
  <PresentationFormat>On-screen Show (16:9)</PresentationFormat>
  <Paragraphs>125</Paragraphs>
  <Slides>51</Slides>
  <Notes>30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51</vt:i4>
      </vt:variant>
    </vt:vector>
  </HeadingPairs>
  <TitlesOfParts>
    <vt:vector size="59" baseType="lpstr">
      <vt:lpstr>Rubik Medium</vt:lpstr>
      <vt:lpstr>Roboto Condensed Light</vt:lpstr>
      <vt:lpstr>Abel</vt:lpstr>
      <vt:lpstr>Montserrat</vt:lpstr>
      <vt:lpstr>Arial</vt:lpstr>
      <vt:lpstr>Livvic</vt:lpstr>
      <vt:lpstr>Wingdings</vt:lpstr>
      <vt:lpstr>Custal Project Proposal by Slidesgo</vt:lpstr>
      <vt:lpstr>19AIE101 ELEMENTS OF COMPUTING SYSTEMS-1 </vt:lpstr>
      <vt:lpstr>SUBMITED BY GROUP-11</vt:lpstr>
      <vt:lpstr>Design a half adder and a Full adder (with logic circuit for sum and carry). Implement the gate level logic of both the chips in HDL and test the chip in hardware simulator. (The chips and supporting files are available in project folder of nand2tetris software suite. Use script based simulation during presentation to show the results. Note that XOR implementation  s required in prior).</vt:lpstr>
      <vt:lpstr>HALF ADDER:</vt:lpstr>
      <vt:lpstr>PowerPoint Presentation</vt:lpstr>
      <vt:lpstr>PowerPoint Presentation</vt:lpstr>
      <vt:lpstr>PowerPoint Presentation</vt:lpstr>
      <vt:lpstr>PowerPoint Presentation</vt:lpstr>
      <vt:lpstr>FULL ADDER:</vt:lpstr>
      <vt:lpstr>PowerPoint Presentation</vt:lpstr>
      <vt:lpstr>PowerPoint Presentation</vt:lpstr>
      <vt:lpstr>PowerPoint Presentation</vt:lpstr>
      <vt:lpstr>PowerPoint Presentation</vt:lpstr>
      <vt:lpstr>Design a Full adder using two half adders and an OR gate. Justify the gate level logic obtained for sum and carry function. Implement the designed logic in HDL using half adder chip constructed in Question 3 and test the chip in the hardware simulator. Give the CHIP name as “FA using HA”. (Use script based simulation (by creating script and cmp files) during presentation to show the results)</vt:lpstr>
      <vt:lpstr>PowerPoint Presentation</vt:lpstr>
      <vt:lpstr>Full adder using two half adders and an OR gate</vt:lpstr>
      <vt:lpstr>PowerPoint Presentation</vt:lpstr>
      <vt:lpstr>PowerPoint Presentation</vt:lpstr>
      <vt:lpstr>PowerPoint Presentation</vt:lpstr>
      <vt:lpstr>PowerPoint Presentation</vt:lpstr>
      <vt:lpstr>Implement and test the following chips  in the HACK platform (Use script based  simulation during presentation to show the  results).    </vt:lpstr>
      <vt:lpstr>HDL FILE</vt:lpstr>
      <vt:lpstr>PowerPoint Presentation</vt:lpstr>
      <vt:lpstr>OUTPUT</vt:lpstr>
      <vt:lpstr>(b) AND (chip name in project folder : And16), which is 16-bit bitwise AND</vt:lpstr>
      <vt:lpstr>SCRIPT BASED STIMULATION</vt:lpstr>
      <vt:lpstr>OUTPUT</vt:lpstr>
      <vt:lpstr>PowerPoint Presentation</vt:lpstr>
      <vt:lpstr>SCRIPT BASED STIMULATION</vt:lpstr>
      <vt:lpstr>OUTPUT</vt:lpstr>
      <vt:lpstr> (d) Multi-way variant chip Or8way (ie, OR together all 8 bits of the input) </vt:lpstr>
      <vt:lpstr>SCRIPT BASED STIMULATION</vt:lpstr>
      <vt:lpstr>OUTPUT</vt:lpstr>
      <vt:lpstr>Design a 16-bit parallel adder. Implement the chip logic in HDL and test the chip using hardware simulator. (The chip (Name: Add16) and supporting files are available in project folder of nand2tetris software suite. Use script based simulation during presentation to show the results).</vt:lpstr>
      <vt:lpstr>Parallel Adder Design</vt:lpstr>
      <vt:lpstr>PowerPoint Presentation</vt:lpstr>
      <vt:lpstr>PowerPoint Presentation</vt:lpstr>
      <vt:lpstr>PowerPoint Presentation</vt:lpstr>
      <vt:lpstr>PowerPoint Presentation</vt:lpstr>
      <vt:lpstr>.tst file</vt:lpstr>
      <vt:lpstr>.cmp file</vt:lpstr>
      <vt:lpstr>Implementation of the chip logic in HDL and testing of the chip using script based simulation in hardware simulator </vt:lpstr>
      <vt:lpstr>PowerPoint Presentation</vt:lpstr>
      <vt:lpstr>Script Based Simulation using .tst file</vt:lpstr>
      <vt:lpstr>PowerPoint Presentation</vt:lpstr>
      <vt:lpstr>Design a 4-bit Carry Look-Ahead Adder circuit without full adder . Give the  CHIP name as  “CarryLookAheadAdder”. Implement the chip logic in HDL and test the chip using hardware simulator ( Use interactive simulation during presentation to show the results.) </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PROPOSAL</dc:title>
  <dc:creator>Vikhyat Bansal</dc:creator>
  <cp:lastModifiedBy>Vikhyat Bansal - [AIEA.1007359]</cp:lastModifiedBy>
  <cp:revision>143</cp:revision>
  <dcterms:modified xsi:type="dcterms:W3CDTF">2021-11-25T14:01:49Z</dcterms:modified>
</cp:coreProperties>
</file>